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sldIdLst>
    <p:sldId id="259" r:id="rId2"/>
    <p:sldId id="260" r:id="rId3"/>
    <p:sldId id="275" r:id="rId4"/>
    <p:sldId id="262" r:id="rId5"/>
    <p:sldId id="263" r:id="rId6"/>
    <p:sldId id="264" r:id="rId7"/>
    <p:sldId id="265" r:id="rId8"/>
    <p:sldId id="266" r:id="rId9"/>
    <p:sldId id="267" r:id="rId10"/>
    <p:sldId id="268" r:id="rId11"/>
    <p:sldId id="269" r:id="rId12"/>
    <p:sldId id="271" r:id="rId13"/>
    <p:sldId id="270" r:id="rId14"/>
    <p:sldId id="272" r:id="rId15"/>
    <p:sldId id="273" r:id="rId16"/>
    <p:sldId id="274" r:id="rId17"/>
    <p:sldId id="276" r:id="rId18"/>
    <p:sldId id="277" r:id="rId19"/>
    <p:sldId id="278" r:id="rId20"/>
    <p:sldId id="280" r:id="rId21"/>
    <p:sldId id="279" r:id="rId22"/>
    <p:sldId id="281" r:id="rId23"/>
    <p:sldId id="283" r:id="rId24"/>
    <p:sldId id="284" r:id="rId25"/>
    <p:sldId id="285" r:id="rId26"/>
    <p:sldId id="298" r:id="rId27"/>
    <p:sldId id="286" r:id="rId28"/>
    <p:sldId id="287" r:id="rId29"/>
    <p:sldId id="288" r:id="rId30"/>
    <p:sldId id="289" r:id="rId31"/>
    <p:sldId id="296" r:id="rId32"/>
    <p:sldId id="299" r:id="rId33"/>
    <p:sldId id="290" r:id="rId34"/>
    <p:sldId id="291" r:id="rId35"/>
    <p:sldId id="292" r:id="rId36"/>
    <p:sldId id="293" r:id="rId37"/>
    <p:sldId id="294" r:id="rId38"/>
    <p:sldId id="295" r:id="rId39"/>
    <p:sldId id="302"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E2D"/>
    <a:srgbClr val="BC45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FAEE5A-184A-4438-807C-EFA7E9CB093C}" v="813" dt="2024-10-03T10:13:41.00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55" autoAdjust="0"/>
  </p:normalViewPr>
  <p:slideViewPr>
    <p:cSldViewPr snapToGrid="0">
      <p:cViewPr varScale="1">
        <p:scale>
          <a:sx n="119" d="100"/>
          <a:sy n="119" d="100"/>
        </p:scale>
        <p:origin x="18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Hidalgo García" userId="5e0decdd4a0d9a7e" providerId="LiveId" clId="{200199DE-DAC5-49E2-A726-6FA7B10664D2}"/>
    <pc:docChg chg="undo redo custSel addSld delSld modSld sldOrd">
      <pc:chgData name="Carlos Hidalgo García" userId="5e0decdd4a0d9a7e" providerId="LiveId" clId="{200199DE-DAC5-49E2-A726-6FA7B10664D2}" dt="2024-09-26T09:34:12.394" v="1824" actId="20577"/>
      <pc:docMkLst>
        <pc:docMk/>
      </pc:docMkLst>
      <pc:sldChg chg="del">
        <pc:chgData name="Carlos Hidalgo García" userId="5e0decdd4a0d9a7e" providerId="LiveId" clId="{200199DE-DAC5-49E2-A726-6FA7B10664D2}" dt="2024-09-26T09:34:05.083" v="1823" actId="47"/>
        <pc:sldMkLst>
          <pc:docMk/>
          <pc:sldMk cId="1707267861" sldId="256"/>
        </pc:sldMkLst>
      </pc:sldChg>
      <pc:sldChg chg="modSp mod">
        <pc:chgData name="Carlos Hidalgo García" userId="5e0decdd4a0d9a7e" providerId="LiveId" clId="{200199DE-DAC5-49E2-A726-6FA7B10664D2}" dt="2024-09-26T08:42:16.332" v="69" actId="20577"/>
        <pc:sldMkLst>
          <pc:docMk/>
          <pc:sldMk cId="2304578531" sldId="257"/>
        </pc:sldMkLst>
        <pc:graphicFrameChg chg="mod modGraphic">
          <ac:chgData name="Carlos Hidalgo García" userId="5e0decdd4a0d9a7e" providerId="LiveId" clId="{200199DE-DAC5-49E2-A726-6FA7B10664D2}" dt="2024-09-26T08:42:16.332" v="69" actId="20577"/>
          <ac:graphicFrameMkLst>
            <pc:docMk/>
            <pc:sldMk cId="2304578531" sldId="257"/>
            <ac:graphicFrameMk id="37" creationId="{C069C1E1-10B1-7993-6ABA-D62D0EDFA57C}"/>
          </ac:graphicFrameMkLst>
        </pc:graphicFrameChg>
      </pc:sldChg>
      <pc:sldChg chg="del">
        <pc:chgData name="Carlos Hidalgo García" userId="5e0decdd4a0d9a7e" providerId="LiveId" clId="{200199DE-DAC5-49E2-A726-6FA7B10664D2}" dt="2024-09-26T09:34:05.083" v="1823" actId="47"/>
        <pc:sldMkLst>
          <pc:docMk/>
          <pc:sldMk cId="1223119973" sldId="258"/>
        </pc:sldMkLst>
      </pc:sldChg>
      <pc:sldChg chg="modSp mod">
        <pc:chgData name="Carlos Hidalgo García" userId="5e0decdd4a0d9a7e" providerId="LiveId" clId="{200199DE-DAC5-49E2-A726-6FA7B10664D2}" dt="2024-09-26T08:41:00.526" v="37" actId="20577"/>
        <pc:sldMkLst>
          <pc:docMk/>
          <pc:sldMk cId="4002938689" sldId="259"/>
        </pc:sldMkLst>
        <pc:spChg chg="mod">
          <ac:chgData name="Carlos Hidalgo García" userId="5e0decdd4a0d9a7e" providerId="LiveId" clId="{200199DE-DAC5-49E2-A726-6FA7B10664D2}" dt="2024-09-26T08:40:54.126" v="35" actId="120"/>
          <ac:spMkLst>
            <pc:docMk/>
            <pc:sldMk cId="4002938689" sldId="259"/>
            <ac:spMk id="2" creationId="{3F67850C-C4CA-058A-7E2C-F61F48F83F92}"/>
          </ac:spMkLst>
        </pc:spChg>
        <pc:spChg chg="mod">
          <ac:chgData name="Carlos Hidalgo García" userId="5e0decdd4a0d9a7e" providerId="LiveId" clId="{200199DE-DAC5-49E2-A726-6FA7B10664D2}" dt="2024-09-26T08:41:00.526" v="37" actId="20577"/>
          <ac:spMkLst>
            <pc:docMk/>
            <pc:sldMk cId="4002938689" sldId="259"/>
            <ac:spMk id="3" creationId="{0F43A6D6-948E-91E0-C41F-55A538F9CF8F}"/>
          </ac:spMkLst>
        </pc:spChg>
      </pc:sldChg>
      <pc:sldChg chg="addSp delSp modSp mod">
        <pc:chgData name="Carlos Hidalgo García" userId="5e0decdd4a0d9a7e" providerId="LiveId" clId="{200199DE-DAC5-49E2-A726-6FA7B10664D2}" dt="2024-09-26T09:13:09.049" v="959" actId="1076"/>
        <pc:sldMkLst>
          <pc:docMk/>
          <pc:sldMk cId="406243451" sldId="261"/>
        </pc:sldMkLst>
        <pc:spChg chg="del">
          <ac:chgData name="Carlos Hidalgo García" userId="5e0decdd4a0d9a7e" providerId="LiveId" clId="{200199DE-DAC5-49E2-A726-6FA7B10664D2}" dt="2024-09-26T08:54:29.269" v="594" actId="478"/>
          <ac:spMkLst>
            <pc:docMk/>
            <pc:sldMk cId="406243451" sldId="261"/>
            <ac:spMk id="14" creationId="{609D99AC-2A0A-8EEA-AEFF-B9979ED2755F}"/>
          </ac:spMkLst>
        </pc:spChg>
        <pc:spChg chg="del">
          <ac:chgData name="Carlos Hidalgo García" userId="5e0decdd4a0d9a7e" providerId="LiveId" clId="{200199DE-DAC5-49E2-A726-6FA7B10664D2}" dt="2024-09-26T08:54:29.269" v="594" actId="478"/>
          <ac:spMkLst>
            <pc:docMk/>
            <pc:sldMk cId="406243451" sldId="261"/>
            <ac:spMk id="15" creationId="{C46C4519-6109-0FE3-D9C2-DD872FA19780}"/>
          </ac:spMkLst>
        </pc:spChg>
        <pc:spChg chg="del">
          <ac:chgData name="Carlos Hidalgo García" userId="5e0decdd4a0d9a7e" providerId="LiveId" clId="{200199DE-DAC5-49E2-A726-6FA7B10664D2}" dt="2024-09-26T08:54:29.269" v="594" actId="478"/>
          <ac:spMkLst>
            <pc:docMk/>
            <pc:sldMk cId="406243451" sldId="261"/>
            <ac:spMk id="16" creationId="{E7FE4357-6D09-55E9-137D-BFF424FF15AD}"/>
          </ac:spMkLst>
        </pc:spChg>
        <pc:spChg chg="add mod">
          <ac:chgData name="Carlos Hidalgo García" userId="5e0decdd4a0d9a7e" providerId="LiveId" clId="{200199DE-DAC5-49E2-A726-6FA7B10664D2}" dt="2024-09-26T09:01:14.733" v="808" actId="207"/>
          <ac:spMkLst>
            <pc:docMk/>
            <pc:sldMk cId="406243451" sldId="261"/>
            <ac:spMk id="20" creationId="{DB4E70F9-D786-A4E5-C371-93A83419776A}"/>
          </ac:spMkLst>
        </pc:spChg>
        <pc:spChg chg="add mod">
          <ac:chgData name="Carlos Hidalgo García" userId="5e0decdd4a0d9a7e" providerId="LiveId" clId="{200199DE-DAC5-49E2-A726-6FA7B10664D2}" dt="2024-09-26T09:02:03.346" v="841" actId="1076"/>
          <ac:spMkLst>
            <pc:docMk/>
            <pc:sldMk cId="406243451" sldId="261"/>
            <ac:spMk id="23" creationId="{3883112D-0290-E353-C945-DA9BB8A9A2A9}"/>
          </ac:spMkLst>
        </pc:spChg>
        <pc:spChg chg="mod">
          <ac:chgData name="Carlos Hidalgo García" userId="5e0decdd4a0d9a7e" providerId="LiveId" clId="{200199DE-DAC5-49E2-A726-6FA7B10664D2}" dt="2024-09-26T08:55:14.640" v="788" actId="20577"/>
          <ac:spMkLst>
            <pc:docMk/>
            <pc:sldMk cId="406243451" sldId="261"/>
            <ac:spMk id="24" creationId="{77AC952E-FE1E-3C99-9DBC-A0774DAFAAAE}"/>
          </ac:spMkLst>
        </pc:spChg>
        <pc:spChg chg="add mod ord">
          <ac:chgData name="Carlos Hidalgo García" userId="5e0decdd4a0d9a7e" providerId="LiveId" clId="{200199DE-DAC5-49E2-A726-6FA7B10664D2}" dt="2024-09-26T09:12:25.370" v="951" actId="166"/>
          <ac:spMkLst>
            <pc:docMk/>
            <pc:sldMk cId="406243451" sldId="261"/>
            <ac:spMk id="28" creationId="{337B32E3-95E6-9959-8B7E-F5733AFA2B35}"/>
          </ac:spMkLst>
        </pc:spChg>
        <pc:spChg chg="del">
          <ac:chgData name="Carlos Hidalgo García" userId="5e0decdd4a0d9a7e" providerId="LiveId" clId="{200199DE-DAC5-49E2-A726-6FA7B10664D2}" dt="2024-09-26T08:54:29.269" v="594" actId="478"/>
          <ac:spMkLst>
            <pc:docMk/>
            <pc:sldMk cId="406243451" sldId="261"/>
            <ac:spMk id="29" creationId="{4D1403C1-9FCA-4829-8E0E-49429E77D37E}"/>
          </ac:spMkLst>
        </pc:spChg>
        <pc:spChg chg="del">
          <ac:chgData name="Carlos Hidalgo García" userId="5e0decdd4a0d9a7e" providerId="LiveId" clId="{200199DE-DAC5-49E2-A726-6FA7B10664D2}" dt="2024-09-26T08:54:29.269" v="594" actId="478"/>
          <ac:spMkLst>
            <pc:docMk/>
            <pc:sldMk cId="406243451" sldId="261"/>
            <ac:spMk id="30" creationId="{E56F8564-3D7F-0E9D-BBC4-C7FE9DECEE91}"/>
          </ac:spMkLst>
        </pc:spChg>
        <pc:spChg chg="add mod">
          <ac:chgData name="Carlos Hidalgo García" userId="5e0decdd4a0d9a7e" providerId="LiveId" clId="{200199DE-DAC5-49E2-A726-6FA7B10664D2}" dt="2024-09-26T09:03:16.085" v="862" actId="1076"/>
          <ac:spMkLst>
            <pc:docMk/>
            <pc:sldMk cId="406243451" sldId="261"/>
            <ac:spMk id="32" creationId="{38DF2793-AB14-E280-401F-B55F7A32E061}"/>
          </ac:spMkLst>
        </pc:spChg>
        <pc:spChg chg="add">
          <ac:chgData name="Carlos Hidalgo García" userId="5e0decdd4a0d9a7e" providerId="LiveId" clId="{200199DE-DAC5-49E2-A726-6FA7B10664D2}" dt="2024-09-26T09:04:48.676" v="870"/>
          <ac:spMkLst>
            <pc:docMk/>
            <pc:sldMk cId="406243451" sldId="261"/>
            <ac:spMk id="36" creationId="{689B2348-6B6C-1C2A-B2BC-1B55797B11CE}"/>
          </ac:spMkLst>
        </pc:spChg>
        <pc:spChg chg="del">
          <ac:chgData name="Carlos Hidalgo García" userId="5e0decdd4a0d9a7e" providerId="LiveId" clId="{200199DE-DAC5-49E2-A726-6FA7B10664D2}" dt="2024-09-26T08:54:29.269" v="594" actId="478"/>
          <ac:spMkLst>
            <pc:docMk/>
            <pc:sldMk cId="406243451" sldId="261"/>
            <ac:spMk id="43" creationId="{B7ADDA7E-1AB8-8AA7-B497-31670F8FEB49}"/>
          </ac:spMkLst>
        </pc:spChg>
        <pc:spChg chg="add mod">
          <ac:chgData name="Carlos Hidalgo García" userId="5e0decdd4a0d9a7e" providerId="LiveId" clId="{200199DE-DAC5-49E2-A726-6FA7B10664D2}" dt="2024-09-26T09:09:46.134" v="908" actId="1076"/>
          <ac:spMkLst>
            <pc:docMk/>
            <pc:sldMk cId="406243451" sldId="261"/>
            <ac:spMk id="44" creationId="{128CB9CB-8701-3264-1356-5EBE84C3AE72}"/>
          </ac:spMkLst>
        </pc:spChg>
        <pc:spChg chg="add mod">
          <ac:chgData name="Carlos Hidalgo García" userId="5e0decdd4a0d9a7e" providerId="LiveId" clId="{200199DE-DAC5-49E2-A726-6FA7B10664D2}" dt="2024-09-26T09:11:19.126" v="919" actId="1076"/>
          <ac:spMkLst>
            <pc:docMk/>
            <pc:sldMk cId="406243451" sldId="261"/>
            <ac:spMk id="51" creationId="{BB43A496-19CE-7E00-C80F-27A4CD979FDB}"/>
          </ac:spMkLst>
        </pc:spChg>
        <pc:spChg chg="del">
          <ac:chgData name="Carlos Hidalgo García" userId="5e0decdd4a0d9a7e" providerId="LiveId" clId="{200199DE-DAC5-49E2-A726-6FA7B10664D2}" dt="2024-09-26T08:54:29.269" v="594" actId="478"/>
          <ac:spMkLst>
            <pc:docMk/>
            <pc:sldMk cId="406243451" sldId="261"/>
            <ac:spMk id="52" creationId="{9A928FBD-7984-2C80-D66A-B3995D208FBE}"/>
          </ac:spMkLst>
        </pc:spChg>
        <pc:spChg chg="del">
          <ac:chgData name="Carlos Hidalgo García" userId="5e0decdd4a0d9a7e" providerId="LiveId" clId="{200199DE-DAC5-49E2-A726-6FA7B10664D2}" dt="2024-09-26T08:54:31.095" v="596" actId="478"/>
          <ac:spMkLst>
            <pc:docMk/>
            <pc:sldMk cId="406243451" sldId="261"/>
            <ac:spMk id="54" creationId="{A7AE98C0-F92A-C902-5337-C817F9639934}"/>
          </ac:spMkLst>
        </pc:spChg>
        <pc:spChg chg="add mod">
          <ac:chgData name="Carlos Hidalgo García" userId="5e0decdd4a0d9a7e" providerId="LiveId" clId="{200199DE-DAC5-49E2-A726-6FA7B10664D2}" dt="2024-09-26T09:11:51.876" v="940" actId="122"/>
          <ac:spMkLst>
            <pc:docMk/>
            <pc:sldMk cId="406243451" sldId="261"/>
            <ac:spMk id="55" creationId="{D8BB3024-4543-549B-0D84-55F1EFEE643C}"/>
          </ac:spMkLst>
        </pc:spChg>
        <pc:spChg chg="add mod">
          <ac:chgData name="Carlos Hidalgo García" userId="5e0decdd4a0d9a7e" providerId="LiveId" clId="{200199DE-DAC5-49E2-A726-6FA7B10664D2}" dt="2024-09-26T09:13:00.219" v="957" actId="1076"/>
          <ac:spMkLst>
            <pc:docMk/>
            <pc:sldMk cId="406243451" sldId="261"/>
            <ac:spMk id="61" creationId="{2325EEC7-DC61-A3F4-8352-8F6F1B9C88AE}"/>
          </ac:spMkLst>
        </pc:spChg>
        <pc:spChg chg="add mod">
          <ac:chgData name="Carlos Hidalgo García" userId="5e0decdd4a0d9a7e" providerId="LiveId" clId="{200199DE-DAC5-49E2-A726-6FA7B10664D2}" dt="2024-09-26T09:12:53.796" v="956" actId="1076"/>
          <ac:spMkLst>
            <pc:docMk/>
            <pc:sldMk cId="406243451" sldId="261"/>
            <ac:spMk id="63" creationId="{243D1AF9-12AF-0EAD-AF5E-D5BC0364CDC3}"/>
          </ac:spMkLst>
        </pc:spChg>
        <pc:spChg chg="add mod">
          <ac:chgData name="Carlos Hidalgo García" userId="5e0decdd4a0d9a7e" providerId="LiveId" clId="{200199DE-DAC5-49E2-A726-6FA7B10664D2}" dt="2024-09-26T09:13:09.049" v="959" actId="1076"/>
          <ac:spMkLst>
            <pc:docMk/>
            <pc:sldMk cId="406243451" sldId="261"/>
            <ac:spMk id="1024" creationId="{8628472A-C03E-5B84-3CE3-E5AC2F687FC0}"/>
          </ac:spMkLst>
        </pc:spChg>
        <pc:picChg chg="del">
          <ac:chgData name="Carlos Hidalgo García" userId="5e0decdd4a0d9a7e" providerId="LiveId" clId="{200199DE-DAC5-49E2-A726-6FA7B10664D2}" dt="2024-09-26T08:54:29.269" v="594" actId="478"/>
          <ac:picMkLst>
            <pc:docMk/>
            <pc:sldMk cId="406243451" sldId="261"/>
            <ac:picMk id="3" creationId="{6DF036A7-97E5-DE39-4C03-C172A072ECC0}"/>
          </ac:picMkLst>
        </pc:picChg>
        <pc:picChg chg="add del mod">
          <ac:chgData name="Carlos Hidalgo García" userId="5e0decdd4a0d9a7e" providerId="LiveId" clId="{200199DE-DAC5-49E2-A726-6FA7B10664D2}" dt="2024-09-26T09:00:21.913" v="796" actId="478"/>
          <ac:picMkLst>
            <pc:docMk/>
            <pc:sldMk cId="406243451" sldId="261"/>
            <ac:picMk id="4" creationId="{96844798-F253-AF02-ACF0-7923DB6B6BB6}"/>
          </ac:picMkLst>
        </pc:picChg>
        <pc:picChg chg="del">
          <ac:chgData name="Carlos Hidalgo García" userId="5e0decdd4a0d9a7e" providerId="LiveId" clId="{200199DE-DAC5-49E2-A726-6FA7B10664D2}" dt="2024-09-26T08:54:29.269" v="594" actId="478"/>
          <ac:picMkLst>
            <pc:docMk/>
            <pc:sldMk cId="406243451" sldId="261"/>
            <ac:picMk id="5" creationId="{09E85FD3-19AD-E528-4477-906C0D4FB967}"/>
          </ac:picMkLst>
        </pc:picChg>
        <pc:picChg chg="del">
          <ac:chgData name="Carlos Hidalgo García" userId="5e0decdd4a0d9a7e" providerId="LiveId" clId="{200199DE-DAC5-49E2-A726-6FA7B10664D2}" dt="2024-09-26T08:54:29.269" v="594" actId="478"/>
          <ac:picMkLst>
            <pc:docMk/>
            <pc:sldMk cId="406243451" sldId="261"/>
            <ac:picMk id="7" creationId="{68990798-3F42-AB15-367C-9177AA46979A}"/>
          </ac:picMkLst>
        </pc:picChg>
        <pc:picChg chg="del">
          <ac:chgData name="Carlos Hidalgo García" userId="5e0decdd4a0d9a7e" providerId="LiveId" clId="{200199DE-DAC5-49E2-A726-6FA7B10664D2}" dt="2024-09-26T08:54:29.269" v="594" actId="478"/>
          <ac:picMkLst>
            <pc:docMk/>
            <pc:sldMk cId="406243451" sldId="261"/>
            <ac:picMk id="8" creationId="{9928249C-1557-250E-94EC-BDCC2B4920D3}"/>
          </ac:picMkLst>
        </pc:picChg>
        <pc:picChg chg="add mod">
          <ac:chgData name="Carlos Hidalgo García" userId="5e0decdd4a0d9a7e" providerId="LiveId" clId="{200199DE-DAC5-49E2-A726-6FA7B10664D2}" dt="2024-09-26T09:00:43.665" v="803" actId="1076"/>
          <ac:picMkLst>
            <pc:docMk/>
            <pc:sldMk cId="406243451" sldId="261"/>
            <ac:picMk id="17" creationId="{98F06362-0944-BEB9-C15B-3999B9EA3F44}"/>
          </ac:picMkLst>
        </pc:picChg>
        <pc:picChg chg="del">
          <ac:chgData name="Carlos Hidalgo García" userId="5e0decdd4a0d9a7e" providerId="LiveId" clId="{200199DE-DAC5-49E2-A726-6FA7B10664D2}" dt="2024-09-26T08:54:29.269" v="594" actId="478"/>
          <ac:picMkLst>
            <pc:docMk/>
            <pc:sldMk cId="406243451" sldId="261"/>
            <ac:picMk id="34" creationId="{1A995D84-4F47-46FD-AE8A-0427B138DD15}"/>
          </ac:picMkLst>
        </pc:picChg>
        <pc:picChg chg="add mod">
          <ac:chgData name="Carlos Hidalgo García" userId="5e0decdd4a0d9a7e" providerId="LiveId" clId="{200199DE-DAC5-49E2-A726-6FA7B10664D2}" dt="2024-09-26T09:09:20.734" v="886" actId="1076"/>
          <ac:picMkLst>
            <pc:docMk/>
            <pc:sldMk cId="406243451" sldId="261"/>
            <ac:picMk id="38" creationId="{64AC3A48-9A6A-85D5-F454-3B0135BD70BD}"/>
          </ac:picMkLst>
        </pc:picChg>
        <pc:picChg chg="add mod">
          <ac:chgData name="Carlos Hidalgo García" userId="5e0decdd4a0d9a7e" providerId="LiveId" clId="{200199DE-DAC5-49E2-A726-6FA7B10664D2}" dt="2024-09-26T09:11:16.835" v="918" actId="1076"/>
          <ac:picMkLst>
            <pc:docMk/>
            <pc:sldMk cId="406243451" sldId="261"/>
            <ac:picMk id="50" creationId="{C5BC3DCC-8B4D-38AD-2633-2C5FB1293A23}"/>
          </ac:picMkLst>
        </pc:picChg>
        <pc:picChg chg="del">
          <ac:chgData name="Carlos Hidalgo García" userId="5e0decdd4a0d9a7e" providerId="LiveId" clId="{200199DE-DAC5-49E2-A726-6FA7B10664D2}" dt="2024-09-26T08:54:29.982" v="595" actId="478"/>
          <ac:picMkLst>
            <pc:docMk/>
            <pc:sldMk cId="406243451" sldId="261"/>
            <ac:picMk id="58" creationId="{BFE867E9-261C-531B-237C-2DC02AA9E109}"/>
          </ac:picMkLst>
        </pc:picChg>
        <pc:picChg chg="add mod">
          <ac:chgData name="Carlos Hidalgo García" userId="5e0decdd4a0d9a7e" providerId="LiveId" clId="{200199DE-DAC5-49E2-A726-6FA7B10664D2}" dt="2024-09-26T09:12:47.156" v="955" actId="1076"/>
          <ac:picMkLst>
            <pc:docMk/>
            <pc:sldMk cId="406243451" sldId="261"/>
            <ac:picMk id="62" creationId="{784730EA-359D-3904-03CA-0FEA2DC405F5}"/>
          </ac:picMkLst>
        </pc:picChg>
        <pc:picChg chg="add mod">
          <ac:chgData name="Carlos Hidalgo García" userId="5e0decdd4a0d9a7e" providerId="LiveId" clId="{200199DE-DAC5-49E2-A726-6FA7B10664D2}" dt="2024-09-26T09:12:12.743" v="947" actId="1076"/>
          <ac:picMkLst>
            <pc:docMk/>
            <pc:sldMk cId="406243451" sldId="261"/>
            <ac:picMk id="1026" creationId="{B8E1AF65-D7D2-710E-E10F-BB85BDF77B42}"/>
          </ac:picMkLst>
        </pc:picChg>
        <pc:picChg chg="add mod">
          <ac:chgData name="Carlos Hidalgo García" userId="5e0decdd4a0d9a7e" providerId="LiveId" clId="{200199DE-DAC5-49E2-A726-6FA7B10664D2}" dt="2024-09-26T09:05:24.783" v="880" actId="1076"/>
          <ac:picMkLst>
            <pc:docMk/>
            <pc:sldMk cId="406243451" sldId="261"/>
            <ac:picMk id="1030" creationId="{A7E439B5-38BE-85D6-8C27-E06C5E8F9393}"/>
          </ac:picMkLst>
        </pc:picChg>
        <pc:cxnChg chg="del">
          <ac:chgData name="Carlos Hidalgo García" userId="5e0decdd4a0d9a7e" providerId="LiveId" clId="{200199DE-DAC5-49E2-A726-6FA7B10664D2}" dt="2024-09-26T08:54:29.269" v="594" actId="478"/>
          <ac:cxnSpMkLst>
            <pc:docMk/>
            <pc:sldMk cId="406243451" sldId="261"/>
            <ac:cxnSpMk id="18" creationId="{9FED79E6-271B-9940-AB46-5D18D59D7A06}"/>
          </ac:cxnSpMkLst>
        </pc:cxnChg>
        <pc:cxnChg chg="del">
          <ac:chgData name="Carlos Hidalgo García" userId="5e0decdd4a0d9a7e" providerId="LiveId" clId="{200199DE-DAC5-49E2-A726-6FA7B10664D2}" dt="2024-09-26T08:54:29.269" v="594" actId="478"/>
          <ac:cxnSpMkLst>
            <pc:docMk/>
            <pc:sldMk cId="406243451" sldId="261"/>
            <ac:cxnSpMk id="19" creationId="{C3FA92F2-E92F-4512-D8F0-7742A6E2D2F6}"/>
          </ac:cxnSpMkLst>
        </pc:cxnChg>
        <pc:cxnChg chg="del">
          <ac:chgData name="Carlos Hidalgo García" userId="5e0decdd4a0d9a7e" providerId="LiveId" clId="{200199DE-DAC5-49E2-A726-6FA7B10664D2}" dt="2024-09-26T08:54:29.269" v="594" actId="478"/>
          <ac:cxnSpMkLst>
            <pc:docMk/>
            <pc:sldMk cId="406243451" sldId="261"/>
            <ac:cxnSpMk id="25" creationId="{EF32F8DE-36EB-A941-7BCF-1FD344846610}"/>
          </ac:cxnSpMkLst>
        </pc:cxnChg>
        <pc:cxnChg chg="add mod">
          <ac:chgData name="Carlos Hidalgo García" userId="5e0decdd4a0d9a7e" providerId="LiveId" clId="{200199DE-DAC5-49E2-A726-6FA7B10664D2}" dt="2024-09-26T09:02:32.009" v="844" actId="14100"/>
          <ac:cxnSpMkLst>
            <pc:docMk/>
            <pc:sldMk cId="406243451" sldId="261"/>
            <ac:cxnSpMk id="26" creationId="{3F534E15-3012-47CE-B78F-8939EA9DE8BE}"/>
          </ac:cxnSpMkLst>
        </pc:cxnChg>
        <pc:cxnChg chg="add mod ord">
          <ac:chgData name="Carlos Hidalgo García" userId="5e0decdd4a0d9a7e" providerId="LiveId" clId="{200199DE-DAC5-49E2-A726-6FA7B10664D2}" dt="2024-09-26T09:12:29.472" v="952" actId="167"/>
          <ac:cxnSpMkLst>
            <pc:docMk/>
            <pc:sldMk cId="406243451" sldId="261"/>
            <ac:cxnSpMk id="35" creationId="{45F06B2B-02CD-0E7F-A3A9-0CAE67549399}"/>
          </ac:cxnSpMkLst>
        </pc:cxnChg>
        <pc:cxnChg chg="del">
          <ac:chgData name="Carlos Hidalgo García" userId="5e0decdd4a0d9a7e" providerId="LiveId" clId="{200199DE-DAC5-49E2-A726-6FA7B10664D2}" dt="2024-09-26T08:54:29.269" v="594" actId="478"/>
          <ac:cxnSpMkLst>
            <pc:docMk/>
            <pc:sldMk cId="406243451" sldId="261"/>
            <ac:cxnSpMk id="39" creationId="{B6DA1680-A46E-A526-A13B-CE06D0F9717B}"/>
          </ac:cxnSpMkLst>
        </pc:cxnChg>
        <pc:cxnChg chg="add mod">
          <ac:chgData name="Carlos Hidalgo García" userId="5e0decdd4a0d9a7e" providerId="LiveId" clId="{200199DE-DAC5-49E2-A726-6FA7B10664D2}" dt="2024-09-26T09:09:27.708" v="889" actId="14100"/>
          <ac:cxnSpMkLst>
            <pc:docMk/>
            <pc:sldMk cId="406243451" sldId="261"/>
            <ac:cxnSpMk id="40" creationId="{369892CC-0627-747D-F0B2-E0D3CDEA023C}"/>
          </ac:cxnSpMkLst>
        </pc:cxnChg>
        <pc:cxnChg chg="add mod">
          <ac:chgData name="Carlos Hidalgo García" userId="5e0decdd4a0d9a7e" providerId="LiveId" clId="{200199DE-DAC5-49E2-A726-6FA7B10664D2}" dt="2024-09-26T09:11:11.441" v="916" actId="14100"/>
          <ac:cxnSpMkLst>
            <pc:docMk/>
            <pc:sldMk cId="406243451" sldId="261"/>
            <ac:cxnSpMk id="45" creationId="{47FC0677-A9E1-0E55-503F-9DDD2BF60906}"/>
          </ac:cxnSpMkLst>
        </pc:cxnChg>
        <pc:cxnChg chg="del">
          <ac:chgData name="Carlos Hidalgo García" userId="5e0decdd4a0d9a7e" providerId="LiveId" clId="{200199DE-DAC5-49E2-A726-6FA7B10664D2}" dt="2024-09-26T08:54:29.269" v="594" actId="478"/>
          <ac:cxnSpMkLst>
            <pc:docMk/>
            <pc:sldMk cId="406243451" sldId="261"/>
            <ac:cxnSpMk id="46" creationId="{6AA60B1C-20E2-8387-CD0A-2D4ADFA7AD48}"/>
          </ac:cxnSpMkLst>
        </pc:cxnChg>
        <pc:cxnChg chg="del">
          <ac:chgData name="Carlos Hidalgo García" userId="5e0decdd4a0d9a7e" providerId="LiveId" clId="{200199DE-DAC5-49E2-A726-6FA7B10664D2}" dt="2024-09-26T08:54:29.269" v="594" actId="478"/>
          <ac:cxnSpMkLst>
            <pc:docMk/>
            <pc:sldMk cId="406243451" sldId="261"/>
            <ac:cxnSpMk id="47" creationId="{CA65F765-3FA9-5809-4552-86CC2969672D}"/>
          </ac:cxnSpMkLst>
        </pc:cxnChg>
        <pc:cxnChg chg="del">
          <ac:chgData name="Carlos Hidalgo García" userId="5e0decdd4a0d9a7e" providerId="LiveId" clId="{200199DE-DAC5-49E2-A726-6FA7B10664D2}" dt="2024-09-26T08:54:29.269" v="594" actId="478"/>
          <ac:cxnSpMkLst>
            <pc:docMk/>
            <pc:sldMk cId="406243451" sldId="261"/>
            <ac:cxnSpMk id="49" creationId="{DD8548C6-07A5-EC85-C407-528BCC242103}"/>
          </ac:cxnSpMkLst>
        </pc:cxnChg>
        <pc:cxnChg chg="add mod">
          <ac:chgData name="Carlos Hidalgo García" userId="5e0decdd4a0d9a7e" providerId="LiveId" clId="{200199DE-DAC5-49E2-A726-6FA7B10664D2}" dt="2024-09-26T09:12:07.812" v="944" actId="14100"/>
          <ac:cxnSpMkLst>
            <pc:docMk/>
            <pc:sldMk cId="406243451" sldId="261"/>
            <ac:cxnSpMk id="56" creationId="{232DDFF0-E37E-B322-27AF-846141F7D2CC}"/>
          </ac:cxnSpMkLst>
        </pc:cxnChg>
      </pc:sldChg>
      <pc:sldChg chg="addSp delSp modSp mod ord">
        <pc:chgData name="Carlos Hidalgo García" userId="5e0decdd4a0d9a7e" providerId="LiveId" clId="{200199DE-DAC5-49E2-A726-6FA7B10664D2}" dt="2024-09-26T09:34:12.394" v="1824" actId="20577"/>
        <pc:sldMkLst>
          <pc:docMk/>
          <pc:sldMk cId="4281376939" sldId="262"/>
        </pc:sldMkLst>
        <pc:spChg chg="add mod">
          <ac:chgData name="Carlos Hidalgo García" userId="5e0decdd4a0d9a7e" providerId="LiveId" clId="{200199DE-DAC5-49E2-A726-6FA7B10664D2}" dt="2024-09-26T09:30:50.754" v="1784" actId="1076"/>
          <ac:spMkLst>
            <pc:docMk/>
            <pc:sldMk cId="4281376939" sldId="262"/>
            <ac:spMk id="2" creationId="{77885405-2A3A-D0C4-567A-97E5D1B959F7}"/>
          </ac:spMkLst>
        </pc:spChg>
        <pc:spChg chg="mod">
          <ac:chgData name="Carlos Hidalgo García" userId="5e0decdd4a0d9a7e" providerId="LiveId" clId="{200199DE-DAC5-49E2-A726-6FA7B10664D2}" dt="2024-09-26T09:19:11.660" v="1263"/>
          <ac:spMkLst>
            <pc:docMk/>
            <pc:sldMk cId="4281376939" sldId="262"/>
            <ac:spMk id="6" creationId="{03E9B5F6-D12F-D76F-64B8-A813D2D8B9A9}"/>
          </ac:spMkLst>
        </pc:spChg>
        <pc:spChg chg="mod">
          <ac:chgData name="Carlos Hidalgo García" userId="5e0decdd4a0d9a7e" providerId="LiveId" clId="{200199DE-DAC5-49E2-A726-6FA7B10664D2}" dt="2024-09-26T09:20:55.147" v="1365" actId="20577"/>
          <ac:spMkLst>
            <pc:docMk/>
            <pc:sldMk cId="4281376939" sldId="262"/>
            <ac:spMk id="20" creationId="{A367A589-1E08-B3C6-79ED-92807FB5FF10}"/>
          </ac:spMkLst>
        </pc:spChg>
        <pc:spChg chg="mod">
          <ac:chgData name="Carlos Hidalgo García" userId="5e0decdd4a0d9a7e" providerId="LiveId" clId="{200199DE-DAC5-49E2-A726-6FA7B10664D2}" dt="2024-09-26T09:19:16.477" v="1265" actId="20577"/>
          <ac:spMkLst>
            <pc:docMk/>
            <pc:sldMk cId="4281376939" sldId="262"/>
            <ac:spMk id="22" creationId="{CB78F33F-6F03-39DA-D2DC-62BFF9F3DF27}"/>
          </ac:spMkLst>
        </pc:spChg>
        <pc:spChg chg="mod">
          <ac:chgData name="Carlos Hidalgo García" userId="5e0decdd4a0d9a7e" providerId="LiveId" clId="{200199DE-DAC5-49E2-A726-6FA7B10664D2}" dt="2024-09-26T09:23:00.192" v="1441" actId="1076"/>
          <ac:spMkLst>
            <pc:docMk/>
            <pc:sldMk cId="4281376939" sldId="262"/>
            <ac:spMk id="23" creationId="{93F513C3-2F99-FC85-0542-0191E4D18620}"/>
          </ac:spMkLst>
        </pc:spChg>
        <pc:spChg chg="mod">
          <ac:chgData name="Carlos Hidalgo García" userId="5e0decdd4a0d9a7e" providerId="LiveId" clId="{200199DE-DAC5-49E2-A726-6FA7B10664D2}" dt="2024-09-26T09:19:35.259" v="1329" actId="20577"/>
          <ac:spMkLst>
            <pc:docMk/>
            <pc:sldMk cId="4281376939" sldId="262"/>
            <ac:spMk id="24" creationId="{77AC952E-FE1E-3C99-9DBC-A0774DAFAAAE}"/>
          </ac:spMkLst>
        </pc:spChg>
        <pc:spChg chg="mod">
          <ac:chgData name="Carlos Hidalgo García" userId="5e0decdd4a0d9a7e" providerId="LiveId" clId="{200199DE-DAC5-49E2-A726-6FA7B10664D2}" dt="2024-09-26T09:30:55.985" v="1785" actId="14100"/>
          <ac:spMkLst>
            <pc:docMk/>
            <pc:sldMk cId="4281376939" sldId="262"/>
            <ac:spMk id="37" creationId="{C8884151-0EF5-FF17-B409-CB41F4593846}"/>
          </ac:spMkLst>
        </pc:spChg>
        <pc:spChg chg="mod">
          <ac:chgData name="Carlos Hidalgo García" userId="5e0decdd4a0d9a7e" providerId="LiveId" clId="{200199DE-DAC5-49E2-A726-6FA7B10664D2}" dt="2024-09-26T09:30:06.384" v="1749" actId="20577"/>
          <ac:spMkLst>
            <pc:docMk/>
            <pc:sldMk cId="4281376939" sldId="262"/>
            <ac:spMk id="38" creationId="{51BE57AE-439E-704A-E0CC-83B1231A8AE0}"/>
          </ac:spMkLst>
        </pc:spChg>
        <pc:spChg chg="mod">
          <ac:chgData name="Carlos Hidalgo García" userId="5e0decdd4a0d9a7e" providerId="LiveId" clId="{200199DE-DAC5-49E2-A726-6FA7B10664D2}" dt="2024-09-26T09:21:58.474" v="1401" actId="14100"/>
          <ac:spMkLst>
            <pc:docMk/>
            <pc:sldMk cId="4281376939" sldId="262"/>
            <ac:spMk id="41" creationId="{EBCC64AC-D66F-2FB6-E7D7-628645480FC2}"/>
          </ac:spMkLst>
        </pc:spChg>
        <pc:spChg chg="mod">
          <ac:chgData name="Carlos Hidalgo García" userId="5e0decdd4a0d9a7e" providerId="LiveId" clId="{200199DE-DAC5-49E2-A726-6FA7B10664D2}" dt="2024-09-26T09:22:02.238" v="1402" actId="1076"/>
          <ac:spMkLst>
            <pc:docMk/>
            <pc:sldMk cId="4281376939" sldId="262"/>
            <ac:spMk id="42" creationId="{428B9B08-706E-E72B-5EA4-C85D8351A7BA}"/>
          </ac:spMkLst>
        </pc:spChg>
        <pc:spChg chg="mod">
          <ac:chgData name="Carlos Hidalgo García" userId="5e0decdd4a0d9a7e" providerId="LiveId" clId="{200199DE-DAC5-49E2-A726-6FA7B10664D2}" dt="2024-09-26T09:24:31.375" v="1519" actId="20577"/>
          <ac:spMkLst>
            <pc:docMk/>
            <pc:sldMk cId="4281376939" sldId="262"/>
            <ac:spMk id="53" creationId="{4F184A78-CF3E-649B-92C3-41B35ADC6FAD}"/>
          </ac:spMkLst>
        </pc:spChg>
        <pc:spChg chg="mod">
          <ac:chgData name="Carlos Hidalgo García" userId="5e0decdd4a0d9a7e" providerId="LiveId" clId="{200199DE-DAC5-49E2-A726-6FA7B10664D2}" dt="2024-09-26T09:23:27.622" v="1464" actId="14100"/>
          <ac:spMkLst>
            <pc:docMk/>
            <pc:sldMk cId="4281376939" sldId="262"/>
            <ac:spMk id="57" creationId="{51BFA7A5-42F1-66BA-BD0C-F889635EA8FE}"/>
          </ac:spMkLst>
        </pc:spChg>
        <pc:spChg chg="mod">
          <ac:chgData name="Carlos Hidalgo García" userId="5e0decdd4a0d9a7e" providerId="LiveId" clId="{200199DE-DAC5-49E2-A726-6FA7B10664D2}" dt="2024-09-26T09:23:19.734" v="1461" actId="20577"/>
          <ac:spMkLst>
            <pc:docMk/>
            <pc:sldMk cId="4281376939" sldId="262"/>
            <ac:spMk id="58" creationId="{16F084BD-7C17-8459-338A-DA6E6537E3D9}"/>
          </ac:spMkLst>
        </pc:spChg>
        <pc:spChg chg="mod">
          <ac:chgData name="Carlos Hidalgo García" userId="5e0decdd4a0d9a7e" providerId="LiveId" clId="{200199DE-DAC5-49E2-A726-6FA7B10664D2}" dt="2024-09-26T09:24:02.202" v="1487" actId="14100"/>
          <ac:spMkLst>
            <pc:docMk/>
            <pc:sldMk cId="4281376939" sldId="262"/>
            <ac:spMk id="60" creationId="{28D06B1C-9662-D7B9-6FC9-2381040CC5BC}"/>
          </ac:spMkLst>
        </pc:spChg>
        <pc:spChg chg="mod">
          <ac:chgData name="Carlos Hidalgo García" userId="5e0decdd4a0d9a7e" providerId="LiveId" clId="{200199DE-DAC5-49E2-A726-6FA7B10664D2}" dt="2024-09-26T09:23:38.669" v="1482" actId="20577"/>
          <ac:spMkLst>
            <pc:docMk/>
            <pc:sldMk cId="4281376939" sldId="262"/>
            <ac:spMk id="61" creationId="{C6FAEA41-7999-5ECA-1A87-EDCE232CF7E2}"/>
          </ac:spMkLst>
        </pc:spChg>
        <pc:spChg chg="mod">
          <ac:chgData name="Carlos Hidalgo García" userId="5e0decdd4a0d9a7e" providerId="LiveId" clId="{200199DE-DAC5-49E2-A726-6FA7B10664D2}" dt="2024-09-26T09:25:34.097" v="1607" actId="20577"/>
          <ac:spMkLst>
            <pc:docMk/>
            <pc:sldMk cId="4281376939" sldId="262"/>
            <ac:spMk id="64" creationId="{DA7DFBFC-04BC-6F11-7E19-D19C72655973}"/>
          </ac:spMkLst>
        </pc:spChg>
        <pc:spChg chg="mod">
          <ac:chgData name="Carlos Hidalgo García" userId="5e0decdd4a0d9a7e" providerId="LiveId" clId="{200199DE-DAC5-49E2-A726-6FA7B10664D2}" dt="2024-09-26T09:26:18.338" v="1627"/>
          <ac:spMkLst>
            <pc:docMk/>
            <pc:sldMk cId="4281376939" sldId="262"/>
            <ac:spMk id="70" creationId="{0D99FFC3-613B-BEBF-C656-96195E2F6A1F}"/>
          </ac:spMkLst>
        </pc:spChg>
        <pc:spChg chg="mod">
          <ac:chgData name="Carlos Hidalgo García" userId="5e0decdd4a0d9a7e" providerId="LiveId" clId="{200199DE-DAC5-49E2-A726-6FA7B10664D2}" dt="2024-09-26T09:32:30.335" v="1805" actId="1076"/>
          <ac:spMkLst>
            <pc:docMk/>
            <pc:sldMk cId="4281376939" sldId="262"/>
            <ac:spMk id="73" creationId="{5F38D907-FC6C-36F4-6574-B8642AC42067}"/>
          </ac:spMkLst>
        </pc:spChg>
        <pc:spChg chg="mod">
          <ac:chgData name="Carlos Hidalgo García" userId="5e0decdd4a0d9a7e" providerId="LiveId" clId="{200199DE-DAC5-49E2-A726-6FA7B10664D2}" dt="2024-09-26T09:21:48.044" v="1399" actId="14100"/>
          <ac:spMkLst>
            <pc:docMk/>
            <pc:sldMk cId="4281376939" sldId="262"/>
            <ac:spMk id="75" creationId="{F2CEC440-F917-99A9-996E-A9D511DA32DE}"/>
          </ac:spMkLst>
        </pc:spChg>
        <pc:spChg chg="mod">
          <ac:chgData name="Carlos Hidalgo García" userId="5e0decdd4a0d9a7e" providerId="LiveId" clId="{200199DE-DAC5-49E2-A726-6FA7B10664D2}" dt="2024-09-26T09:21:01.795" v="1374" actId="20577"/>
          <ac:spMkLst>
            <pc:docMk/>
            <pc:sldMk cId="4281376939" sldId="262"/>
            <ac:spMk id="76" creationId="{133E6665-9F01-B25A-34E9-7DACECA88CAE}"/>
          </ac:spMkLst>
        </pc:spChg>
        <pc:spChg chg="mod">
          <ac:chgData name="Carlos Hidalgo García" userId="5e0decdd4a0d9a7e" providerId="LiveId" clId="{200199DE-DAC5-49E2-A726-6FA7B10664D2}" dt="2024-09-26T09:30:41.103" v="1782" actId="14100"/>
          <ac:spMkLst>
            <pc:docMk/>
            <pc:sldMk cId="4281376939" sldId="262"/>
            <ac:spMk id="78" creationId="{A07DCBA5-3093-B8ED-C2FC-97DFBA9E54F4}"/>
          </ac:spMkLst>
        </pc:spChg>
        <pc:spChg chg="mod">
          <ac:chgData name="Carlos Hidalgo García" userId="5e0decdd4a0d9a7e" providerId="LiveId" clId="{200199DE-DAC5-49E2-A726-6FA7B10664D2}" dt="2024-09-26T09:30:12.523" v="1776" actId="20577"/>
          <ac:spMkLst>
            <pc:docMk/>
            <pc:sldMk cId="4281376939" sldId="262"/>
            <ac:spMk id="79" creationId="{EBAD175B-04D5-43E7-3EC4-39FB1F1AC857}"/>
          </ac:spMkLst>
        </pc:spChg>
        <pc:spChg chg="mod">
          <ac:chgData name="Carlos Hidalgo García" userId="5e0decdd4a0d9a7e" providerId="LiveId" clId="{200199DE-DAC5-49E2-A726-6FA7B10664D2}" dt="2024-09-26T09:29:47.297" v="1728" actId="14100"/>
          <ac:spMkLst>
            <pc:docMk/>
            <pc:sldMk cId="4281376939" sldId="262"/>
            <ac:spMk id="81" creationId="{BA65D8BE-A243-B92E-17D0-D27B29F860A3}"/>
          </ac:spMkLst>
        </pc:spChg>
        <pc:spChg chg="mod">
          <ac:chgData name="Carlos Hidalgo García" userId="5e0decdd4a0d9a7e" providerId="LiveId" clId="{200199DE-DAC5-49E2-A726-6FA7B10664D2}" dt="2024-09-26T09:29:51.130" v="1729" actId="1076"/>
          <ac:spMkLst>
            <pc:docMk/>
            <pc:sldMk cId="4281376939" sldId="262"/>
            <ac:spMk id="82" creationId="{D7D2DD0C-2384-2369-5D5E-E37171D233FC}"/>
          </ac:spMkLst>
        </pc:spChg>
        <pc:spChg chg="mod">
          <ac:chgData name="Carlos Hidalgo García" userId="5e0decdd4a0d9a7e" providerId="LiveId" clId="{200199DE-DAC5-49E2-A726-6FA7B10664D2}" dt="2024-09-26T09:28:39.793" v="1689" actId="14100"/>
          <ac:spMkLst>
            <pc:docMk/>
            <pc:sldMk cId="4281376939" sldId="262"/>
            <ac:spMk id="84" creationId="{C45D43EE-77B4-09E1-DC8B-AFBDE2BCA0AA}"/>
          </ac:spMkLst>
        </pc:spChg>
        <pc:spChg chg="mod">
          <ac:chgData name="Carlos Hidalgo García" userId="5e0decdd4a0d9a7e" providerId="LiveId" clId="{200199DE-DAC5-49E2-A726-6FA7B10664D2}" dt="2024-09-26T09:28:34.059" v="1687" actId="20577"/>
          <ac:spMkLst>
            <pc:docMk/>
            <pc:sldMk cId="4281376939" sldId="262"/>
            <ac:spMk id="85" creationId="{510985A9-B1DF-6A27-50FE-97877128736A}"/>
          </ac:spMkLst>
        </pc:spChg>
        <pc:spChg chg="mod">
          <ac:chgData name="Carlos Hidalgo García" userId="5e0decdd4a0d9a7e" providerId="LiveId" clId="{200199DE-DAC5-49E2-A726-6FA7B10664D2}" dt="2024-09-26T09:26:04.959" v="1624" actId="20577"/>
          <ac:spMkLst>
            <pc:docMk/>
            <pc:sldMk cId="4281376939" sldId="262"/>
            <ac:spMk id="88" creationId="{CDEAB206-4FE6-6950-39F5-AA90B2DCB363}"/>
          </ac:spMkLst>
        </pc:spChg>
        <pc:spChg chg="mod">
          <ac:chgData name="Carlos Hidalgo García" userId="5e0decdd4a0d9a7e" providerId="LiveId" clId="{200199DE-DAC5-49E2-A726-6FA7B10664D2}" dt="2024-09-26T09:26:23.045" v="1635" actId="20577"/>
          <ac:spMkLst>
            <pc:docMk/>
            <pc:sldMk cId="4281376939" sldId="262"/>
            <ac:spMk id="90" creationId="{6C5AB643-CDCA-47CC-4DFB-DB1F8762C38B}"/>
          </ac:spMkLst>
        </pc:spChg>
        <pc:spChg chg="mod">
          <ac:chgData name="Carlos Hidalgo García" userId="5e0decdd4a0d9a7e" providerId="LiveId" clId="{200199DE-DAC5-49E2-A726-6FA7B10664D2}" dt="2024-09-26T09:26:31.454" v="1636"/>
          <ac:spMkLst>
            <pc:docMk/>
            <pc:sldMk cId="4281376939" sldId="262"/>
            <ac:spMk id="92" creationId="{538BFB36-7E19-CD5D-1D99-BAE7D6B71290}"/>
          </ac:spMkLst>
        </pc:spChg>
        <pc:spChg chg="mod">
          <ac:chgData name="Carlos Hidalgo García" userId="5e0decdd4a0d9a7e" providerId="LiveId" clId="{200199DE-DAC5-49E2-A726-6FA7B10664D2}" dt="2024-09-26T09:27:03.170" v="1656" actId="14100"/>
          <ac:spMkLst>
            <pc:docMk/>
            <pc:sldMk cId="4281376939" sldId="262"/>
            <ac:spMk id="94" creationId="{30E16DF3-4AD3-1582-E79F-6BC5CD2B78D2}"/>
          </ac:spMkLst>
        </pc:spChg>
        <pc:spChg chg="mod">
          <ac:chgData name="Carlos Hidalgo García" userId="5e0decdd4a0d9a7e" providerId="LiveId" clId="{200199DE-DAC5-49E2-A726-6FA7B10664D2}" dt="2024-09-26T09:29:01.966" v="1706" actId="14100"/>
          <ac:spMkLst>
            <pc:docMk/>
            <pc:sldMk cId="4281376939" sldId="262"/>
            <ac:spMk id="106" creationId="{C0440F68-27F3-8EF3-29E6-2D7C477D0425}"/>
          </ac:spMkLst>
        </pc:spChg>
        <pc:spChg chg="mod">
          <ac:chgData name="Carlos Hidalgo García" userId="5e0decdd4a0d9a7e" providerId="LiveId" clId="{200199DE-DAC5-49E2-A726-6FA7B10664D2}" dt="2024-09-26T09:29:04.958" v="1707" actId="1076"/>
          <ac:spMkLst>
            <pc:docMk/>
            <pc:sldMk cId="4281376939" sldId="262"/>
            <ac:spMk id="107" creationId="{9D79921B-3C83-592B-A19C-387B1A93B861}"/>
          </ac:spMkLst>
        </pc:spChg>
        <pc:spChg chg="mod">
          <ac:chgData name="Carlos Hidalgo García" userId="5e0decdd4a0d9a7e" providerId="LiveId" clId="{200199DE-DAC5-49E2-A726-6FA7B10664D2}" dt="2024-09-26T09:22:47.497" v="1439" actId="1076"/>
          <ac:spMkLst>
            <pc:docMk/>
            <pc:sldMk cId="4281376939" sldId="262"/>
            <ac:spMk id="157" creationId="{A4CEDA89-455E-0F71-3A64-971736634DF4}"/>
          </ac:spMkLst>
        </pc:spChg>
        <pc:spChg chg="mod">
          <ac:chgData name="Carlos Hidalgo García" userId="5e0decdd4a0d9a7e" providerId="LiveId" clId="{200199DE-DAC5-49E2-A726-6FA7B10664D2}" dt="2024-09-26T09:25:43.431" v="1610" actId="1076"/>
          <ac:spMkLst>
            <pc:docMk/>
            <pc:sldMk cId="4281376939" sldId="262"/>
            <ac:spMk id="158" creationId="{22DDC019-5E35-1B52-7895-10CF3093A442}"/>
          </ac:spMkLst>
        </pc:spChg>
        <pc:spChg chg="mod">
          <ac:chgData name="Carlos Hidalgo García" userId="5e0decdd4a0d9a7e" providerId="LiveId" clId="{200199DE-DAC5-49E2-A726-6FA7B10664D2}" dt="2024-09-26T09:27:56.733" v="1664" actId="1076"/>
          <ac:spMkLst>
            <pc:docMk/>
            <pc:sldMk cId="4281376939" sldId="262"/>
            <ac:spMk id="159" creationId="{29A0189D-28E9-D070-B592-A7993E166372}"/>
          </ac:spMkLst>
        </pc:spChg>
        <pc:spChg chg="mod">
          <ac:chgData name="Carlos Hidalgo García" userId="5e0decdd4a0d9a7e" providerId="LiveId" clId="{200199DE-DAC5-49E2-A726-6FA7B10664D2}" dt="2024-09-26T09:29:56.292" v="1730" actId="1076"/>
          <ac:spMkLst>
            <pc:docMk/>
            <pc:sldMk cId="4281376939" sldId="262"/>
            <ac:spMk id="160" creationId="{D4F7DF90-0926-2B03-A8A0-F1A19ECD3151}"/>
          </ac:spMkLst>
        </pc:spChg>
        <pc:spChg chg="mod">
          <ac:chgData name="Carlos Hidalgo García" userId="5e0decdd4a0d9a7e" providerId="LiveId" clId="{200199DE-DAC5-49E2-A726-6FA7B10664D2}" dt="2024-09-26T09:30:46.508" v="1783" actId="1076"/>
          <ac:spMkLst>
            <pc:docMk/>
            <pc:sldMk cId="4281376939" sldId="262"/>
            <ac:spMk id="161" creationId="{7ACD2405-FE7B-CEAE-1722-F155A28FEB45}"/>
          </ac:spMkLst>
        </pc:spChg>
        <pc:spChg chg="mod">
          <ac:chgData name="Carlos Hidalgo García" userId="5e0decdd4a0d9a7e" providerId="LiveId" clId="{200199DE-DAC5-49E2-A726-6FA7B10664D2}" dt="2024-09-26T09:34:12.394" v="1824" actId="20577"/>
          <ac:spMkLst>
            <pc:docMk/>
            <pc:sldMk cId="4281376939" sldId="262"/>
            <ac:spMk id="162" creationId="{6034661F-06BC-3395-52CE-B6E0E7402C81}"/>
          </ac:spMkLst>
        </pc:spChg>
        <pc:grpChg chg="mod">
          <ac:chgData name="Carlos Hidalgo García" userId="5e0decdd4a0d9a7e" providerId="LiveId" clId="{200199DE-DAC5-49E2-A726-6FA7B10664D2}" dt="2024-09-26T09:22:21.390" v="1431" actId="1076"/>
          <ac:grpSpMkLst>
            <pc:docMk/>
            <pc:sldMk cId="4281376939" sldId="262"/>
            <ac:grpSpMk id="26" creationId="{8266FC5B-3224-6FFD-1E55-AF480DF401E8}"/>
          </ac:grpSpMkLst>
        </pc:grpChg>
        <pc:grpChg chg="del">
          <ac:chgData name="Carlos Hidalgo García" userId="5e0decdd4a0d9a7e" providerId="LiveId" clId="{200199DE-DAC5-49E2-A726-6FA7B10664D2}" dt="2024-09-26T09:21:39.075" v="1398" actId="478"/>
          <ac:grpSpMkLst>
            <pc:docMk/>
            <pc:sldMk cId="4281376939" sldId="262"/>
            <ac:grpSpMk id="27" creationId="{B7D3F66E-94C0-A4D1-D5F8-C8EE7E299161}"/>
          </ac:grpSpMkLst>
        </pc:grpChg>
        <pc:grpChg chg="del">
          <ac:chgData name="Carlos Hidalgo García" userId="5e0decdd4a0d9a7e" providerId="LiveId" clId="{200199DE-DAC5-49E2-A726-6FA7B10664D2}" dt="2024-09-26T09:21:53.671" v="1400" actId="478"/>
          <ac:grpSpMkLst>
            <pc:docMk/>
            <pc:sldMk cId="4281376939" sldId="262"/>
            <ac:grpSpMk id="44" creationId="{39278737-8D5C-6722-321D-AED3D9606201}"/>
          </ac:grpSpMkLst>
        </pc:grpChg>
        <pc:grpChg chg="mod">
          <ac:chgData name="Carlos Hidalgo García" userId="5e0decdd4a0d9a7e" providerId="LiveId" clId="{200199DE-DAC5-49E2-A726-6FA7B10664D2}" dt="2024-09-26T09:24:35.014" v="1520" actId="1076"/>
          <ac:grpSpMkLst>
            <pc:docMk/>
            <pc:sldMk cId="4281376939" sldId="262"/>
            <ac:grpSpMk id="50" creationId="{CDD6BA14-F4E4-8974-C4F1-CFA29209587A}"/>
          </ac:grpSpMkLst>
        </pc:grpChg>
        <pc:grpChg chg="mod">
          <ac:chgData name="Carlos Hidalgo García" userId="5e0decdd4a0d9a7e" providerId="LiveId" clId="{200199DE-DAC5-49E2-A726-6FA7B10664D2}" dt="2024-09-26T09:23:43.575" v="1483" actId="1076"/>
          <ac:grpSpMkLst>
            <pc:docMk/>
            <pc:sldMk cId="4281376939" sldId="262"/>
            <ac:grpSpMk id="55" creationId="{1F42A673-C49B-0C5D-8AE5-4904A5249FCB}"/>
          </ac:grpSpMkLst>
        </pc:grpChg>
        <pc:grpChg chg="mod">
          <ac:chgData name="Carlos Hidalgo García" userId="5e0decdd4a0d9a7e" providerId="LiveId" clId="{200199DE-DAC5-49E2-A726-6FA7B10664D2}" dt="2024-09-26T09:24:07.942" v="1488" actId="1076"/>
          <ac:grpSpMkLst>
            <pc:docMk/>
            <pc:sldMk cId="4281376939" sldId="262"/>
            <ac:grpSpMk id="59" creationId="{52BCE805-3164-F748-747B-2D5041A1D8EF}"/>
          </ac:grpSpMkLst>
        </pc:grpChg>
        <pc:grpChg chg="mod">
          <ac:chgData name="Carlos Hidalgo García" userId="5e0decdd4a0d9a7e" providerId="LiveId" clId="{200199DE-DAC5-49E2-A726-6FA7B10664D2}" dt="2024-09-26T09:24:37.751" v="1521" actId="1076"/>
          <ac:grpSpMkLst>
            <pc:docMk/>
            <pc:sldMk cId="4281376939" sldId="262"/>
            <ac:grpSpMk id="62" creationId="{93C53484-D7CC-E5AF-608E-79825151F9F6}"/>
          </ac:grpSpMkLst>
        </pc:grpChg>
        <pc:grpChg chg="del">
          <ac:chgData name="Carlos Hidalgo García" userId="5e0decdd4a0d9a7e" providerId="LiveId" clId="{200199DE-DAC5-49E2-A726-6FA7B10664D2}" dt="2024-09-26T09:24:21.829" v="1491" actId="478"/>
          <ac:grpSpMkLst>
            <pc:docMk/>
            <pc:sldMk cId="4281376939" sldId="262"/>
            <ac:grpSpMk id="65" creationId="{4D804269-71D1-61C4-3B80-FB56179830DB}"/>
          </ac:grpSpMkLst>
        </pc:grpChg>
        <pc:grpChg chg="add mod">
          <ac:chgData name="Carlos Hidalgo García" userId="5e0decdd4a0d9a7e" providerId="LiveId" clId="{200199DE-DAC5-49E2-A726-6FA7B10664D2}" dt="2024-09-26T09:26:20.698" v="1628" actId="1076"/>
          <ac:grpSpMkLst>
            <pc:docMk/>
            <pc:sldMk cId="4281376939" sldId="262"/>
            <ac:grpSpMk id="69" creationId="{A5980AD0-D1C8-9BC9-17B2-59FAE098FABE}"/>
          </ac:grpSpMkLst>
        </pc:grpChg>
        <pc:grpChg chg="mod">
          <ac:chgData name="Carlos Hidalgo García" userId="5e0decdd4a0d9a7e" providerId="LiveId" clId="{200199DE-DAC5-49E2-A726-6FA7B10664D2}" dt="2024-09-26T09:28:44.021" v="1690" actId="1076"/>
          <ac:grpSpMkLst>
            <pc:docMk/>
            <pc:sldMk cId="4281376939" sldId="262"/>
            <ac:grpSpMk id="83" creationId="{2F27FF37-A124-CF28-6394-F466F5C4770C}"/>
          </ac:grpSpMkLst>
        </pc:grpChg>
        <pc:grpChg chg="mod">
          <ac:chgData name="Carlos Hidalgo García" userId="5e0decdd4a0d9a7e" providerId="LiveId" clId="{200199DE-DAC5-49E2-A726-6FA7B10664D2}" dt="2024-09-26T09:26:14.836" v="1626" actId="14100"/>
          <ac:grpSpMkLst>
            <pc:docMk/>
            <pc:sldMk cId="4281376939" sldId="262"/>
            <ac:grpSpMk id="86" creationId="{40137476-455B-8D36-2492-E53C34A1FE91}"/>
          </ac:grpSpMkLst>
        </pc:grpChg>
        <pc:grpChg chg="add mod">
          <ac:chgData name="Carlos Hidalgo García" userId="5e0decdd4a0d9a7e" providerId="LiveId" clId="{200199DE-DAC5-49E2-A726-6FA7B10664D2}" dt="2024-09-26T09:27:11.941" v="1659" actId="1076"/>
          <ac:grpSpMkLst>
            <pc:docMk/>
            <pc:sldMk cId="4281376939" sldId="262"/>
            <ac:grpSpMk id="91" creationId="{A2FCDEAB-4116-3CC7-A9CA-14C5C67ED418}"/>
          </ac:grpSpMkLst>
        </pc:grpChg>
        <pc:grpChg chg="add mod">
          <ac:chgData name="Carlos Hidalgo García" userId="5e0decdd4a0d9a7e" providerId="LiveId" clId="{200199DE-DAC5-49E2-A726-6FA7B10664D2}" dt="2024-09-26T09:28:47.263" v="1692" actId="1076"/>
          <ac:grpSpMkLst>
            <pc:docMk/>
            <pc:sldMk cId="4281376939" sldId="262"/>
            <ac:grpSpMk id="104" creationId="{CFC53534-CA91-679D-B4D3-B267899AEEB5}"/>
          </ac:grpSpMkLst>
        </pc:grpChg>
        <pc:cxnChg chg="add mod">
          <ac:chgData name="Carlos Hidalgo García" userId="5e0decdd4a0d9a7e" providerId="LiveId" clId="{200199DE-DAC5-49E2-A726-6FA7B10664D2}" dt="2024-09-26T09:24:49.965" v="1526" actId="14100"/>
          <ac:cxnSpMkLst>
            <pc:docMk/>
            <pc:sldMk cId="4281376939" sldId="262"/>
            <ac:cxnSpMk id="46" creationId="{057BF779-CB02-C30D-2995-3E33FB897E2D}"/>
          </ac:cxnSpMkLst>
        </pc:cxnChg>
        <pc:cxnChg chg="mod">
          <ac:chgData name="Carlos Hidalgo García" userId="5e0decdd4a0d9a7e" providerId="LiveId" clId="{200199DE-DAC5-49E2-A726-6FA7B10664D2}" dt="2024-09-26T09:23:00.192" v="1441" actId="1076"/>
          <ac:cxnSpMkLst>
            <pc:docMk/>
            <pc:sldMk cId="4281376939" sldId="262"/>
            <ac:cxnSpMk id="89" creationId="{4CD336E9-89B3-575C-5E83-ACAB5031853E}"/>
          </ac:cxnSpMkLst>
        </pc:cxnChg>
        <pc:cxnChg chg="del mod">
          <ac:chgData name="Carlos Hidalgo García" userId="5e0decdd4a0d9a7e" providerId="LiveId" clId="{200199DE-DAC5-49E2-A726-6FA7B10664D2}" dt="2024-09-26T09:22:24.750" v="1433" actId="478"/>
          <ac:cxnSpMkLst>
            <pc:docMk/>
            <pc:sldMk cId="4281376939" sldId="262"/>
            <ac:cxnSpMk id="93" creationId="{20B141E5-4D79-62AA-B040-C6F915941441}"/>
          </ac:cxnSpMkLst>
        </pc:cxnChg>
        <pc:cxnChg chg="mod">
          <ac:chgData name="Carlos Hidalgo García" userId="5e0decdd4a0d9a7e" providerId="LiveId" clId="{200199DE-DAC5-49E2-A726-6FA7B10664D2}" dt="2024-09-26T09:23:00.192" v="1441" actId="1076"/>
          <ac:cxnSpMkLst>
            <pc:docMk/>
            <pc:sldMk cId="4281376939" sldId="262"/>
            <ac:cxnSpMk id="96" creationId="{4034F0E0-DD9D-9E0A-CB6F-37FD0E7B5447}"/>
          </ac:cxnSpMkLst>
        </pc:cxnChg>
        <pc:cxnChg chg="add mod">
          <ac:chgData name="Carlos Hidalgo García" userId="5e0decdd4a0d9a7e" providerId="LiveId" clId="{200199DE-DAC5-49E2-A726-6FA7B10664D2}" dt="2024-09-26T09:27:25.037" v="1663" actId="14100"/>
          <ac:cxnSpMkLst>
            <pc:docMk/>
            <pc:sldMk cId="4281376939" sldId="262"/>
            <ac:cxnSpMk id="97" creationId="{86A4C5DE-594F-8322-07BF-A47D6A167D1F}"/>
          </ac:cxnSpMkLst>
        </pc:cxnChg>
        <pc:cxnChg chg="mod">
          <ac:chgData name="Carlos Hidalgo García" userId="5e0decdd4a0d9a7e" providerId="LiveId" clId="{200199DE-DAC5-49E2-A726-6FA7B10664D2}" dt="2024-09-26T09:23:00.192" v="1441" actId="1076"/>
          <ac:cxnSpMkLst>
            <pc:docMk/>
            <pc:sldMk cId="4281376939" sldId="262"/>
            <ac:cxnSpMk id="99" creationId="{894621FA-332C-7092-E23D-28308556604C}"/>
          </ac:cxnSpMkLst>
        </pc:cxnChg>
        <pc:cxnChg chg="mod">
          <ac:chgData name="Carlos Hidalgo García" userId="5e0decdd4a0d9a7e" providerId="LiveId" clId="{200199DE-DAC5-49E2-A726-6FA7B10664D2}" dt="2024-09-26T09:23:00.192" v="1441" actId="1076"/>
          <ac:cxnSpMkLst>
            <pc:docMk/>
            <pc:sldMk cId="4281376939" sldId="262"/>
            <ac:cxnSpMk id="102" creationId="{D3878561-6B59-8CF6-3C41-BCFA2C833780}"/>
          </ac:cxnSpMkLst>
        </pc:cxnChg>
        <pc:cxnChg chg="del mod">
          <ac:chgData name="Carlos Hidalgo García" userId="5e0decdd4a0d9a7e" providerId="LiveId" clId="{200199DE-DAC5-49E2-A726-6FA7B10664D2}" dt="2024-09-26T09:22:23.746" v="1432" actId="478"/>
          <ac:cxnSpMkLst>
            <pc:docMk/>
            <pc:sldMk cId="4281376939" sldId="262"/>
            <ac:cxnSpMk id="105" creationId="{A309D4DB-1151-9FC2-D2E8-EA4A454B5BAF}"/>
          </ac:cxnSpMkLst>
        </pc:cxnChg>
        <pc:cxnChg chg="del mod">
          <ac:chgData name="Carlos Hidalgo García" userId="5e0decdd4a0d9a7e" providerId="LiveId" clId="{200199DE-DAC5-49E2-A726-6FA7B10664D2}" dt="2024-09-26T09:23:44.799" v="1484" actId="478"/>
          <ac:cxnSpMkLst>
            <pc:docMk/>
            <pc:sldMk cId="4281376939" sldId="262"/>
            <ac:cxnSpMk id="108" creationId="{B460D0C9-A79D-BFB7-1E31-48A2EBCB8324}"/>
          </ac:cxnSpMkLst>
        </pc:cxnChg>
        <pc:cxnChg chg="add mod">
          <ac:chgData name="Carlos Hidalgo García" userId="5e0decdd4a0d9a7e" providerId="LiveId" clId="{200199DE-DAC5-49E2-A726-6FA7B10664D2}" dt="2024-09-26T09:29:47.297" v="1728" actId="14100"/>
          <ac:cxnSpMkLst>
            <pc:docMk/>
            <pc:sldMk cId="4281376939" sldId="262"/>
            <ac:cxnSpMk id="109" creationId="{3AA104DA-EB6C-82DA-2724-5C9FBAE1151A}"/>
          </ac:cxnSpMkLst>
        </pc:cxnChg>
        <pc:cxnChg chg="mod">
          <ac:chgData name="Carlos Hidalgo García" userId="5e0decdd4a0d9a7e" providerId="LiveId" clId="{200199DE-DAC5-49E2-A726-6FA7B10664D2}" dt="2024-09-26T09:25:13.168" v="1587" actId="14100"/>
          <ac:cxnSpMkLst>
            <pc:docMk/>
            <pc:sldMk cId="4281376939" sldId="262"/>
            <ac:cxnSpMk id="111" creationId="{9D2697B7-E28C-CC8A-6710-F127BEBBEA8B}"/>
          </ac:cxnSpMkLst>
        </pc:cxnChg>
        <pc:cxnChg chg="mod">
          <ac:chgData name="Carlos Hidalgo García" userId="5e0decdd4a0d9a7e" providerId="LiveId" clId="{200199DE-DAC5-49E2-A726-6FA7B10664D2}" dt="2024-09-26T09:25:15.954" v="1588" actId="14100"/>
          <ac:cxnSpMkLst>
            <pc:docMk/>
            <pc:sldMk cId="4281376939" sldId="262"/>
            <ac:cxnSpMk id="114" creationId="{5B91D36F-B143-6CFE-4584-7CBB102B521B}"/>
          </ac:cxnSpMkLst>
        </pc:cxnChg>
        <pc:cxnChg chg="del mod">
          <ac:chgData name="Carlos Hidalgo García" userId="5e0decdd4a0d9a7e" providerId="LiveId" clId="{200199DE-DAC5-49E2-A726-6FA7B10664D2}" dt="2024-09-26T09:24:19.752" v="1489" actId="478"/>
          <ac:cxnSpMkLst>
            <pc:docMk/>
            <pc:sldMk cId="4281376939" sldId="262"/>
            <ac:cxnSpMk id="117" creationId="{846D94AA-F1AC-7157-93AB-F5E881893BEE}"/>
          </ac:cxnSpMkLst>
        </pc:cxnChg>
        <pc:cxnChg chg="del mod">
          <ac:chgData name="Carlos Hidalgo García" userId="5e0decdd4a0d9a7e" providerId="LiveId" clId="{200199DE-DAC5-49E2-A726-6FA7B10664D2}" dt="2024-09-26T09:24:20.955" v="1490" actId="478"/>
          <ac:cxnSpMkLst>
            <pc:docMk/>
            <pc:sldMk cId="4281376939" sldId="262"/>
            <ac:cxnSpMk id="120" creationId="{A5BCD6A2-910F-7C22-260C-D8B6BEE5D5FF}"/>
          </ac:cxnSpMkLst>
        </pc:cxnChg>
        <pc:cxnChg chg="mod">
          <ac:chgData name="Carlos Hidalgo García" userId="5e0decdd4a0d9a7e" providerId="LiveId" clId="{200199DE-DAC5-49E2-A726-6FA7B10664D2}" dt="2024-09-26T09:32:19.829" v="1803" actId="14100"/>
          <ac:cxnSpMkLst>
            <pc:docMk/>
            <pc:sldMk cId="4281376939" sldId="262"/>
            <ac:cxnSpMk id="123" creationId="{67F7D977-F5D4-50B7-5C4A-A0BE4C732449}"/>
          </ac:cxnSpMkLst>
        </pc:cxnChg>
        <pc:cxnChg chg="mod">
          <ac:chgData name="Carlos Hidalgo García" userId="5e0decdd4a0d9a7e" providerId="LiveId" clId="{200199DE-DAC5-49E2-A726-6FA7B10664D2}" dt="2024-09-26T09:32:21.520" v="1804" actId="14100"/>
          <ac:cxnSpMkLst>
            <pc:docMk/>
            <pc:sldMk cId="4281376939" sldId="262"/>
            <ac:cxnSpMk id="126" creationId="{8F19216A-FF46-F613-C9F7-3FB2549FD542}"/>
          </ac:cxnSpMkLst>
        </pc:cxnChg>
        <pc:cxnChg chg="mod">
          <ac:chgData name="Carlos Hidalgo García" userId="5e0decdd4a0d9a7e" providerId="LiveId" clId="{200199DE-DAC5-49E2-A726-6FA7B10664D2}" dt="2024-09-26T09:29:47.297" v="1728" actId="14100"/>
          <ac:cxnSpMkLst>
            <pc:docMk/>
            <pc:sldMk cId="4281376939" sldId="262"/>
            <ac:cxnSpMk id="129" creationId="{7688FE30-AC5D-FED4-C4B6-B7721C8C8793}"/>
          </ac:cxnSpMkLst>
        </pc:cxnChg>
        <pc:cxnChg chg="del mod">
          <ac:chgData name="Carlos Hidalgo García" userId="5e0decdd4a0d9a7e" providerId="LiveId" clId="{200199DE-DAC5-49E2-A726-6FA7B10664D2}" dt="2024-09-26T09:22:51.808" v="1440" actId="478"/>
          <ac:cxnSpMkLst>
            <pc:docMk/>
            <pc:sldMk cId="4281376939" sldId="262"/>
            <ac:cxnSpMk id="132" creationId="{9D6F340D-E62B-9647-5A75-ACF789CAC32E}"/>
          </ac:cxnSpMkLst>
        </pc:cxnChg>
        <pc:cxnChg chg="mod">
          <ac:chgData name="Carlos Hidalgo García" userId="5e0decdd4a0d9a7e" providerId="LiveId" clId="{200199DE-DAC5-49E2-A726-6FA7B10664D2}" dt="2024-09-26T09:33:23.665" v="1822" actId="14100"/>
          <ac:cxnSpMkLst>
            <pc:docMk/>
            <pc:sldMk cId="4281376939" sldId="262"/>
            <ac:cxnSpMk id="135" creationId="{5570BD74-D1EE-DA28-A8DA-CC2FA17F23B2}"/>
          </ac:cxnSpMkLst>
        </pc:cxnChg>
        <pc:cxnChg chg="mod">
          <ac:chgData name="Carlos Hidalgo García" userId="5e0decdd4a0d9a7e" providerId="LiveId" clId="{200199DE-DAC5-49E2-A726-6FA7B10664D2}" dt="2024-09-26T09:32:37.006" v="1807" actId="14100"/>
          <ac:cxnSpMkLst>
            <pc:docMk/>
            <pc:sldMk cId="4281376939" sldId="262"/>
            <ac:cxnSpMk id="138" creationId="{21E68B87-504C-1499-D6CE-3F68E7B63F00}"/>
          </ac:cxnSpMkLst>
        </pc:cxnChg>
        <pc:cxnChg chg="add mod">
          <ac:chgData name="Carlos Hidalgo García" userId="5e0decdd4a0d9a7e" providerId="LiveId" clId="{200199DE-DAC5-49E2-A726-6FA7B10664D2}" dt="2024-09-26T09:33:05.865" v="1815" actId="14100"/>
          <ac:cxnSpMkLst>
            <pc:docMk/>
            <pc:sldMk cId="4281376939" sldId="262"/>
            <ac:cxnSpMk id="139" creationId="{146E03A6-33EF-BAC8-1D05-7CFC012910D3}"/>
          </ac:cxnSpMkLst>
        </pc:cxnChg>
        <pc:cxnChg chg="mod">
          <ac:chgData name="Carlos Hidalgo García" userId="5e0decdd4a0d9a7e" providerId="LiveId" clId="{200199DE-DAC5-49E2-A726-6FA7B10664D2}" dt="2024-09-26T09:29:47.297" v="1728" actId="14100"/>
          <ac:cxnSpMkLst>
            <pc:docMk/>
            <pc:sldMk cId="4281376939" sldId="262"/>
            <ac:cxnSpMk id="142" creationId="{AA8EB551-0805-9636-DB37-AF8AF7D9BC9E}"/>
          </ac:cxnSpMkLst>
        </pc:cxnChg>
        <pc:cxnChg chg="mod">
          <ac:chgData name="Carlos Hidalgo García" userId="5e0decdd4a0d9a7e" providerId="LiveId" clId="{200199DE-DAC5-49E2-A726-6FA7B10664D2}" dt="2024-09-26T09:32:51.077" v="1810" actId="14100"/>
          <ac:cxnSpMkLst>
            <pc:docMk/>
            <pc:sldMk cId="4281376939" sldId="262"/>
            <ac:cxnSpMk id="146" creationId="{7EE17239-BD33-7502-7DBA-5E79C7DCCDD1}"/>
          </ac:cxnSpMkLst>
        </pc:cxnChg>
        <pc:cxnChg chg="add mod">
          <ac:chgData name="Carlos Hidalgo García" userId="5e0decdd4a0d9a7e" providerId="LiveId" clId="{200199DE-DAC5-49E2-A726-6FA7B10664D2}" dt="2024-09-26T09:33:19.594" v="1820" actId="14100"/>
          <ac:cxnSpMkLst>
            <pc:docMk/>
            <pc:sldMk cId="4281376939" sldId="262"/>
            <ac:cxnSpMk id="147" creationId="{8ECB752F-222F-590C-8BEB-54765A9B37BE}"/>
          </ac:cxnSpMkLst>
        </pc:cxnChg>
        <pc:cxnChg chg="mod">
          <ac:chgData name="Carlos Hidalgo García" userId="5e0decdd4a0d9a7e" providerId="LiveId" clId="{200199DE-DAC5-49E2-A726-6FA7B10664D2}" dt="2024-09-26T09:32:52.008" v="1811" actId="1076"/>
          <ac:cxnSpMkLst>
            <pc:docMk/>
            <pc:sldMk cId="4281376939" sldId="262"/>
            <ac:cxnSpMk id="149" creationId="{A7C5B014-0DA8-F7C4-6894-606E5434B783}"/>
          </ac:cxnSpMkLst>
        </pc:cxnChg>
        <pc:cxnChg chg="mod">
          <ac:chgData name="Carlos Hidalgo García" userId="5e0decdd4a0d9a7e" providerId="LiveId" clId="{200199DE-DAC5-49E2-A726-6FA7B10664D2}" dt="2024-09-26T09:27:14.875" v="1660" actId="14100"/>
          <ac:cxnSpMkLst>
            <pc:docMk/>
            <pc:sldMk cId="4281376939" sldId="262"/>
            <ac:cxnSpMk id="152" creationId="{C447C3A4-4691-B302-203B-C2E489DBEBB7}"/>
          </ac:cxnSpMkLst>
        </pc:cxnChg>
        <pc:cxnChg chg="mod">
          <ac:chgData name="Carlos Hidalgo García" userId="5e0decdd4a0d9a7e" providerId="LiveId" clId="{200199DE-DAC5-49E2-A726-6FA7B10664D2}" dt="2024-09-26T09:33:08.444" v="1816" actId="14100"/>
          <ac:cxnSpMkLst>
            <pc:docMk/>
            <pc:sldMk cId="4281376939" sldId="262"/>
            <ac:cxnSpMk id="155" creationId="{21E5932F-67A9-5718-45D4-E34776F86DD5}"/>
          </ac:cxnSpMkLst>
        </pc:cxnChg>
      </pc:sldChg>
      <pc:sldChg chg="modSp mod">
        <pc:chgData name="Carlos Hidalgo García" userId="5e0decdd4a0d9a7e" providerId="LiveId" clId="{200199DE-DAC5-49E2-A726-6FA7B10664D2}" dt="2024-09-26T08:53:36.620" v="443" actId="14100"/>
        <pc:sldMkLst>
          <pc:docMk/>
          <pc:sldMk cId="3135424710" sldId="263"/>
        </pc:sldMkLst>
        <pc:spChg chg="mod">
          <ac:chgData name="Carlos Hidalgo García" userId="5e0decdd4a0d9a7e" providerId="LiveId" clId="{200199DE-DAC5-49E2-A726-6FA7B10664D2}" dt="2024-09-26T08:53:36.620" v="443" actId="14100"/>
          <ac:spMkLst>
            <pc:docMk/>
            <pc:sldMk cId="3135424710" sldId="263"/>
            <ac:spMk id="24" creationId="{77AC952E-FE1E-3C99-9DBC-A0774DAFAAAE}"/>
          </ac:spMkLst>
        </pc:spChg>
      </pc:sldChg>
      <pc:sldChg chg="del">
        <pc:chgData name="Carlos Hidalgo García" userId="5e0decdd4a0d9a7e" providerId="LiveId" clId="{200199DE-DAC5-49E2-A726-6FA7B10664D2}" dt="2024-09-26T09:34:05.083" v="1823" actId="47"/>
        <pc:sldMkLst>
          <pc:docMk/>
          <pc:sldMk cId="3591035694" sldId="265"/>
        </pc:sldMkLst>
      </pc:sldChg>
      <pc:sldChg chg="del">
        <pc:chgData name="Carlos Hidalgo García" userId="5e0decdd4a0d9a7e" providerId="LiveId" clId="{200199DE-DAC5-49E2-A726-6FA7B10664D2}" dt="2024-09-26T09:34:05.083" v="1823" actId="47"/>
        <pc:sldMkLst>
          <pc:docMk/>
          <pc:sldMk cId="2126286794" sldId="266"/>
        </pc:sldMkLst>
      </pc:sldChg>
      <pc:sldChg chg="del">
        <pc:chgData name="Carlos Hidalgo García" userId="5e0decdd4a0d9a7e" providerId="LiveId" clId="{200199DE-DAC5-49E2-A726-6FA7B10664D2}" dt="2024-09-26T09:34:05.083" v="1823" actId="47"/>
        <pc:sldMkLst>
          <pc:docMk/>
          <pc:sldMk cId="978156688" sldId="267"/>
        </pc:sldMkLst>
      </pc:sldChg>
      <pc:sldChg chg="del">
        <pc:chgData name="Carlos Hidalgo García" userId="5e0decdd4a0d9a7e" providerId="LiveId" clId="{200199DE-DAC5-49E2-A726-6FA7B10664D2}" dt="2024-09-26T09:34:05.083" v="1823" actId="47"/>
        <pc:sldMkLst>
          <pc:docMk/>
          <pc:sldMk cId="2528621605" sldId="268"/>
        </pc:sldMkLst>
      </pc:sldChg>
      <pc:sldChg chg="del">
        <pc:chgData name="Carlos Hidalgo García" userId="5e0decdd4a0d9a7e" providerId="LiveId" clId="{200199DE-DAC5-49E2-A726-6FA7B10664D2}" dt="2024-09-26T09:34:05.083" v="1823" actId="47"/>
        <pc:sldMkLst>
          <pc:docMk/>
          <pc:sldMk cId="842837014" sldId="269"/>
        </pc:sldMkLst>
      </pc:sldChg>
      <pc:sldChg chg="del">
        <pc:chgData name="Carlos Hidalgo García" userId="5e0decdd4a0d9a7e" providerId="LiveId" clId="{200199DE-DAC5-49E2-A726-6FA7B10664D2}" dt="2024-09-26T09:34:05.083" v="1823" actId="47"/>
        <pc:sldMkLst>
          <pc:docMk/>
          <pc:sldMk cId="1967643160" sldId="270"/>
        </pc:sldMkLst>
      </pc:sldChg>
      <pc:sldChg chg="del">
        <pc:chgData name="Carlos Hidalgo García" userId="5e0decdd4a0d9a7e" providerId="LiveId" clId="{200199DE-DAC5-49E2-A726-6FA7B10664D2}" dt="2024-09-26T09:34:05.083" v="1823" actId="47"/>
        <pc:sldMkLst>
          <pc:docMk/>
          <pc:sldMk cId="429395768" sldId="271"/>
        </pc:sldMkLst>
      </pc:sldChg>
      <pc:sldChg chg="del">
        <pc:chgData name="Carlos Hidalgo García" userId="5e0decdd4a0d9a7e" providerId="LiveId" clId="{200199DE-DAC5-49E2-A726-6FA7B10664D2}" dt="2024-09-26T09:34:05.083" v="1823" actId="47"/>
        <pc:sldMkLst>
          <pc:docMk/>
          <pc:sldMk cId="1320642209" sldId="272"/>
        </pc:sldMkLst>
      </pc:sldChg>
      <pc:sldChg chg="del">
        <pc:chgData name="Carlos Hidalgo García" userId="5e0decdd4a0d9a7e" providerId="LiveId" clId="{200199DE-DAC5-49E2-A726-6FA7B10664D2}" dt="2024-09-26T09:34:05.083" v="1823" actId="47"/>
        <pc:sldMkLst>
          <pc:docMk/>
          <pc:sldMk cId="968099541" sldId="273"/>
        </pc:sldMkLst>
      </pc:sldChg>
      <pc:sldChg chg="del">
        <pc:chgData name="Carlos Hidalgo García" userId="5e0decdd4a0d9a7e" providerId="LiveId" clId="{200199DE-DAC5-49E2-A726-6FA7B10664D2}" dt="2024-09-26T09:34:05.083" v="1823" actId="47"/>
        <pc:sldMkLst>
          <pc:docMk/>
          <pc:sldMk cId="2552669650" sldId="274"/>
        </pc:sldMkLst>
      </pc:sldChg>
      <pc:sldChg chg="del">
        <pc:chgData name="Carlos Hidalgo García" userId="5e0decdd4a0d9a7e" providerId="LiveId" clId="{200199DE-DAC5-49E2-A726-6FA7B10664D2}" dt="2024-09-26T09:34:05.083" v="1823" actId="47"/>
        <pc:sldMkLst>
          <pc:docMk/>
          <pc:sldMk cId="733999770" sldId="275"/>
        </pc:sldMkLst>
      </pc:sldChg>
      <pc:sldChg chg="del">
        <pc:chgData name="Carlos Hidalgo García" userId="5e0decdd4a0d9a7e" providerId="LiveId" clId="{200199DE-DAC5-49E2-A726-6FA7B10664D2}" dt="2024-09-26T09:34:05.083" v="1823" actId="47"/>
        <pc:sldMkLst>
          <pc:docMk/>
          <pc:sldMk cId="1616068038" sldId="276"/>
        </pc:sldMkLst>
      </pc:sldChg>
      <pc:sldChg chg="del">
        <pc:chgData name="Carlos Hidalgo García" userId="5e0decdd4a0d9a7e" providerId="LiveId" clId="{200199DE-DAC5-49E2-A726-6FA7B10664D2}" dt="2024-09-26T09:34:05.083" v="1823" actId="47"/>
        <pc:sldMkLst>
          <pc:docMk/>
          <pc:sldMk cId="2911665825" sldId="277"/>
        </pc:sldMkLst>
      </pc:sldChg>
      <pc:sldChg chg="del">
        <pc:chgData name="Carlos Hidalgo García" userId="5e0decdd4a0d9a7e" providerId="LiveId" clId="{200199DE-DAC5-49E2-A726-6FA7B10664D2}" dt="2024-09-26T09:34:05.083" v="1823" actId="47"/>
        <pc:sldMkLst>
          <pc:docMk/>
          <pc:sldMk cId="184895562" sldId="278"/>
        </pc:sldMkLst>
      </pc:sldChg>
      <pc:sldChg chg="del">
        <pc:chgData name="Carlos Hidalgo García" userId="5e0decdd4a0d9a7e" providerId="LiveId" clId="{200199DE-DAC5-49E2-A726-6FA7B10664D2}" dt="2024-09-26T09:34:05.083" v="1823" actId="47"/>
        <pc:sldMkLst>
          <pc:docMk/>
          <pc:sldMk cId="1184766693" sldId="279"/>
        </pc:sldMkLst>
      </pc:sldChg>
      <pc:sldChg chg="del">
        <pc:chgData name="Carlos Hidalgo García" userId="5e0decdd4a0d9a7e" providerId="LiveId" clId="{200199DE-DAC5-49E2-A726-6FA7B10664D2}" dt="2024-09-26T09:34:05.083" v="1823" actId="47"/>
        <pc:sldMkLst>
          <pc:docMk/>
          <pc:sldMk cId="2586218610" sldId="280"/>
        </pc:sldMkLst>
      </pc:sldChg>
      <pc:sldChg chg="del">
        <pc:chgData name="Carlos Hidalgo García" userId="5e0decdd4a0d9a7e" providerId="LiveId" clId="{200199DE-DAC5-49E2-A726-6FA7B10664D2}" dt="2024-09-26T09:34:05.083" v="1823" actId="47"/>
        <pc:sldMkLst>
          <pc:docMk/>
          <pc:sldMk cId="1555376499" sldId="281"/>
        </pc:sldMkLst>
      </pc:sldChg>
      <pc:sldChg chg="del">
        <pc:chgData name="Carlos Hidalgo García" userId="5e0decdd4a0d9a7e" providerId="LiveId" clId="{200199DE-DAC5-49E2-A726-6FA7B10664D2}" dt="2024-09-26T09:34:05.083" v="1823" actId="47"/>
        <pc:sldMkLst>
          <pc:docMk/>
          <pc:sldMk cId="2309678574" sldId="282"/>
        </pc:sldMkLst>
      </pc:sldChg>
      <pc:sldChg chg="del">
        <pc:chgData name="Carlos Hidalgo García" userId="5e0decdd4a0d9a7e" providerId="LiveId" clId="{200199DE-DAC5-49E2-A726-6FA7B10664D2}" dt="2024-09-26T09:34:05.083" v="1823" actId="47"/>
        <pc:sldMkLst>
          <pc:docMk/>
          <pc:sldMk cId="3471324827" sldId="283"/>
        </pc:sldMkLst>
      </pc:sldChg>
      <pc:sldChg chg="del">
        <pc:chgData name="Carlos Hidalgo García" userId="5e0decdd4a0d9a7e" providerId="LiveId" clId="{200199DE-DAC5-49E2-A726-6FA7B10664D2}" dt="2024-09-26T09:34:05.083" v="1823" actId="47"/>
        <pc:sldMkLst>
          <pc:docMk/>
          <pc:sldMk cId="3061980582" sldId="284"/>
        </pc:sldMkLst>
      </pc:sldChg>
      <pc:sldChg chg="del">
        <pc:chgData name="Carlos Hidalgo García" userId="5e0decdd4a0d9a7e" providerId="LiveId" clId="{200199DE-DAC5-49E2-A726-6FA7B10664D2}" dt="2024-09-26T09:34:05.083" v="1823" actId="47"/>
        <pc:sldMkLst>
          <pc:docMk/>
          <pc:sldMk cId="2617576076" sldId="285"/>
        </pc:sldMkLst>
      </pc:sldChg>
      <pc:sldChg chg="del">
        <pc:chgData name="Carlos Hidalgo García" userId="5e0decdd4a0d9a7e" providerId="LiveId" clId="{200199DE-DAC5-49E2-A726-6FA7B10664D2}" dt="2024-09-26T09:34:05.083" v="1823" actId="47"/>
        <pc:sldMkLst>
          <pc:docMk/>
          <pc:sldMk cId="3260384421" sldId="286"/>
        </pc:sldMkLst>
      </pc:sldChg>
      <pc:sldChg chg="del">
        <pc:chgData name="Carlos Hidalgo García" userId="5e0decdd4a0d9a7e" providerId="LiveId" clId="{200199DE-DAC5-49E2-A726-6FA7B10664D2}" dt="2024-09-26T09:34:05.083" v="1823" actId="47"/>
        <pc:sldMkLst>
          <pc:docMk/>
          <pc:sldMk cId="1524151281" sldId="287"/>
        </pc:sldMkLst>
      </pc:sldChg>
      <pc:sldChg chg="del">
        <pc:chgData name="Carlos Hidalgo García" userId="5e0decdd4a0d9a7e" providerId="LiveId" clId="{200199DE-DAC5-49E2-A726-6FA7B10664D2}" dt="2024-09-26T09:34:05.083" v="1823" actId="47"/>
        <pc:sldMkLst>
          <pc:docMk/>
          <pc:sldMk cId="524744888" sldId="288"/>
        </pc:sldMkLst>
      </pc:sldChg>
      <pc:sldChg chg="del">
        <pc:chgData name="Carlos Hidalgo García" userId="5e0decdd4a0d9a7e" providerId="LiveId" clId="{200199DE-DAC5-49E2-A726-6FA7B10664D2}" dt="2024-09-26T09:34:05.083" v="1823" actId="47"/>
        <pc:sldMkLst>
          <pc:docMk/>
          <pc:sldMk cId="235831302" sldId="289"/>
        </pc:sldMkLst>
      </pc:sldChg>
      <pc:sldChg chg="del">
        <pc:chgData name="Carlos Hidalgo García" userId="5e0decdd4a0d9a7e" providerId="LiveId" clId="{200199DE-DAC5-49E2-A726-6FA7B10664D2}" dt="2024-09-26T09:34:05.083" v="1823" actId="47"/>
        <pc:sldMkLst>
          <pc:docMk/>
          <pc:sldMk cId="1747698385" sldId="290"/>
        </pc:sldMkLst>
      </pc:sldChg>
      <pc:sldChg chg="del">
        <pc:chgData name="Carlos Hidalgo García" userId="5e0decdd4a0d9a7e" providerId="LiveId" clId="{200199DE-DAC5-49E2-A726-6FA7B10664D2}" dt="2024-09-26T09:34:05.083" v="1823" actId="47"/>
        <pc:sldMkLst>
          <pc:docMk/>
          <pc:sldMk cId="123039621" sldId="292"/>
        </pc:sldMkLst>
      </pc:sldChg>
      <pc:sldChg chg="del">
        <pc:chgData name="Carlos Hidalgo García" userId="5e0decdd4a0d9a7e" providerId="LiveId" clId="{200199DE-DAC5-49E2-A726-6FA7B10664D2}" dt="2024-09-26T09:34:05.083" v="1823" actId="47"/>
        <pc:sldMkLst>
          <pc:docMk/>
          <pc:sldMk cId="3696767221" sldId="293"/>
        </pc:sldMkLst>
      </pc:sldChg>
      <pc:sldChg chg="del">
        <pc:chgData name="Carlos Hidalgo García" userId="5e0decdd4a0d9a7e" providerId="LiveId" clId="{200199DE-DAC5-49E2-A726-6FA7B10664D2}" dt="2024-09-26T09:34:05.083" v="1823" actId="47"/>
        <pc:sldMkLst>
          <pc:docMk/>
          <pc:sldMk cId="3729356763" sldId="294"/>
        </pc:sldMkLst>
      </pc:sldChg>
      <pc:sldChg chg="del">
        <pc:chgData name="Carlos Hidalgo García" userId="5e0decdd4a0d9a7e" providerId="LiveId" clId="{200199DE-DAC5-49E2-A726-6FA7B10664D2}" dt="2024-09-26T09:34:05.083" v="1823" actId="47"/>
        <pc:sldMkLst>
          <pc:docMk/>
          <pc:sldMk cId="3063361098" sldId="295"/>
        </pc:sldMkLst>
      </pc:sldChg>
      <pc:sldChg chg="del">
        <pc:chgData name="Carlos Hidalgo García" userId="5e0decdd4a0d9a7e" providerId="LiveId" clId="{200199DE-DAC5-49E2-A726-6FA7B10664D2}" dt="2024-09-26T09:34:05.083" v="1823" actId="47"/>
        <pc:sldMkLst>
          <pc:docMk/>
          <pc:sldMk cId="1412261969" sldId="296"/>
        </pc:sldMkLst>
      </pc:sldChg>
      <pc:sldChg chg="del">
        <pc:chgData name="Carlos Hidalgo García" userId="5e0decdd4a0d9a7e" providerId="LiveId" clId="{200199DE-DAC5-49E2-A726-6FA7B10664D2}" dt="2024-09-26T09:34:05.083" v="1823" actId="47"/>
        <pc:sldMkLst>
          <pc:docMk/>
          <pc:sldMk cId="2623355501" sldId="297"/>
        </pc:sldMkLst>
      </pc:sldChg>
      <pc:sldChg chg="del">
        <pc:chgData name="Carlos Hidalgo García" userId="5e0decdd4a0d9a7e" providerId="LiveId" clId="{200199DE-DAC5-49E2-A726-6FA7B10664D2}" dt="2024-09-26T09:34:05.083" v="1823" actId="47"/>
        <pc:sldMkLst>
          <pc:docMk/>
          <pc:sldMk cId="3615321731" sldId="298"/>
        </pc:sldMkLst>
      </pc:sldChg>
      <pc:sldChg chg="del">
        <pc:chgData name="Carlos Hidalgo García" userId="5e0decdd4a0d9a7e" providerId="LiveId" clId="{200199DE-DAC5-49E2-A726-6FA7B10664D2}" dt="2024-09-26T09:34:05.083" v="1823" actId="47"/>
        <pc:sldMkLst>
          <pc:docMk/>
          <pc:sldMk cId="1659616611" sldId="299"/>
        </pc:sldMkLst>
      </pc:sldChg>
      <pc:sldChg chg="del">
        <pc:chgData name="Carlos Hidalgo García" userId="5e0decdd4a0d9a7e" providerId="LiveId" clId="{200199DE-DAC5-49E2-A726-6FA7B10664D2}" dt="2024-09-26T09:34:05.083" v="1823" actId="47"/>
        <pc:sldMkLst>
          <pc:docMk/>
          <pc:sldMk cId="3886829252" sldId="300"/>
        </pc:sldMkLst>
      </pc:sldChg>
      <pc:sldChg chg="del">
        <pc:chgData name="Carlos Hidalgo García" userId="5e0decdd4a0d9a7e" providerId="LiveId" clId="{200199DE-DAC5-49E2-A726-6FA7B10664D2}" dt="2024-09-26T09:34:05.083" v="1823" actId="47"/>
        <pc:sldMkLst>
          <pc:docMk/>
          <pc:sldMk cId="2365069266" sldId="301"/>
        </pc:sldMkLst>
      </pc:sldChg>
      <pc:sldChg chg="del">
        <pc:chgData name="Carlos Hidalgo García" userId="5e0decdd4a0d9a7e" providerId="LiveId" clId="{200199DE-DAC5-49E2-A726-6FA7B10664D2}" dt="2024-09-26T09:34:05.083" v="1823" actId="47"/>
        <pc:sldMkLst>
          <pc:docMk/>
          <pc:sldMk cId="1959435940" sldId="302"/>
        </pc:sldMkLst>
      </pc:sldChg>
      <pc:sldChg chg="del">
        <pc:chgData name="Carlos Hidalgo García" userId="5e0decdd4a0d9a7e" providerId="LiveId" clId="{200199DE-DAC5-49E2-A726-6FA7B10664D2}" dt="2024-09-26T09:34:05.083" v="1823" actId="47"/>
        <pc:sldMkLst>
          <pc:docMk/>
          <pc:sldMk cId="3119378740" sldId="303"/>
        </pc:sldMkLst>
      </pc:sldChg>
      <pc:sldChg chg="del">
        <pc:chgData name="Carlos Hidalgo García" userId="5e0decdd4a0d9a7e" providerId="LiveId" clId="{200199DE-DAC5-49E2-A726-6FA7B10664D2}" dt="2024-09-26T09:34:05.083" v="1823" actId="47"/>
        <pc:sldMkLst>
          <pc:docMk/>
          <pc:sldMk cId="3656321410" sldId="304"/>
        </pc:sldMkLst>
      </pc:sldChg>
      <pc:sldChg chg="del">
        <pc:chgData name="Carlos Hidalgo García" userId="5e0decdd4a0d9a7e" providerId="LiveId" clId="{200199DE-DAC5-49E2-A726-6FA7B10664D2}" dt="2024-09-26T09:18:51.799" v="1260" actId="47"/>
        <pc:sldMkLst>
          <pc:docMk/>
          <pc:sldMk cId="2850132121" sldId="305"/>
        </pc:sldMkLst>
      </pc:sldChg>
      <pc:sldChg chg="del">
        <pc:chgData name="Carlos Hidalgo García" userId="5e0decdd4a0d9a7e" providerId="LiveId" clId="{200199DE-DAC5-49E2-A726-6FA7B10664D2}" dt="2024-09-26T09:34:05.083" v="1823" actId="47"/>
        <pc:sldMkLst>
          <pc:docMk/>
          <pc:sldMk cId="660223929" sldId="306"/>
        </pc:sldMkLst>
      </pc:sldChg>
      <pc:sldChg chg="del">
        <pc:chgData name="Carlos Hidalgo García" userId="5e0decdd4a0d9a7e" providerId="LiveId" clId="{200199DE-DAC5-49E2-A726-6FA7B10664D2}" dt="2024-09-26T09:34:05.083" v="1823" actId="47"/>
        <pc:sldMkLst>
          <pc:docMk/>
          <pc:sldMk cId="2421375029" sldId="307"/>
        </pc:sldMkLst>
      </pc:sldChg>
      <pc:sldChg chg="del">
        <pc:chgData name="Carlos Hidalgo García" userId="5e0decdd4a0d9a7e" providerId="LiveId" clId="{200199DE-DAC5-49E2-A726-6FA7B10664D2}" dt="2024-09-26T09:34:05.083" v="1823" actId="47"/>
        <pc:sldMkLst>
          <pc:docMk/>
          <pc:sldMk cId="1649656822" sldId="308"/>
        </pc:sldMkLst>
      </pc:sldChg>
      <pc:sldChg chg="del">
        <pc:chgData name="Carlos Hidalgo García" userId="5e0decdd4a0d9a7e" providerId="LiveId" clId="{200199DE-DAC5-49E2-A726-6FA7B10664D2}" dt="2024-09-26T09:34:05.083" v="1823" actId="47"/>
        <pc:sldMkLst>
          <pc:docMk/>
          <pc:sldMk cId="3763470942" sldId="309"/>
        </pc:sldMkLst>
      </pc:sldChg>
      <pc:sldChg chg="del">
        <pc:chgData name="Carlos Hidalgo García" userId="5e0decdd4a0d9a7e" providerId="LiveId" clId="{200199DE-DAC5-49E2-A726-6FA7B10664D2}" dt="2024-09-26T09:34:05.083" v="1823" actId="47"/>
        <pc:sldMkLst>
          <pc:docMk/>
          <pc:sldMk cId="917038502" sldId="310"/>
        </pc:sldMkLst>
      </pc:sldChg>
      <pc:sldChg chg="del">
        <pc:chgData name="Carlos Hidalgo García" userId="5e0decdd4a0d9a7e" providerId="LiveId" clId="{200199DE-DAC5-49E2-A726-6FA7B10664D2}" dt="2024-09-26T09:34:05.083" v="1823" actId="47"/>
        <pc:sldMkLst>
          <pc:docMk/>
          <pc:sldMk cId="284678808" sldId="311"/>
        </pc:sldMkLst>
      </pc:sldChg>
      <pc:sldChg chg="del">
        <pc:chgData name="Carlos Hidalgo García" userId="5e0decdd4a0d9a7e" providerId="LiveId" clId="{200199DE-DAC5-49E2-A726-6FA7B10664D2}" dt="2024-09-26T09:34:05.083" v="1823" actId="47"/>
        <pc:sldMkLst>
          <pc:docMk/>
          <pc:sldMk cId="1560794408" sldId="312"/>
        </pc:sldMkLst>
      </pc:sldChg>
      <pc:sldChg chg="del">
        <pc:chgData name="Carlos Hidalgo García" userId="5e0decdd4a0d9a7e" providerId="LiveId" clId="{200199DE-DAC5-49E2-A726-6FA7B10664D2}" dt="2024-09-26T09:34:05.083" v="1823" actId="47"/>
        <pc:sldMkLst>
          <pc:docMk/>
          <pc:sldMk cId="3287953416" sldId="313"/>
        </pc:sldMkLst>
      </pc:sldChg>
      <pc:sldChg chg="addSp delSp modSp add mod">
        <pc:chgData name="Carlos Hidalgo García" userId="5e0decdd4a0d9a7e" providerId="LiveId" clId="{200199DE-DAC5-49E2-A726-6FA7B10664D2}" dt="2024-09-26T09:18:37.708" v="1259" actId="13926"/>
        <pc:sldMkLst>
          <pc:docMk/>
          <pc:sldMk cId="3334786893" sldId="314"/>
        </pc:sldMkLst>
        <pc:spChg chg="add mod">
          <ac:chgData name="Carlos Hidalgo García" userId="5e0decdd4a0d9a7e" providerId="LiveId" clId="{200199DE-DAC5-49E2-A726-6FA7B10664D2}" dt="2024-09-26T09:16:11.038" v="1001" actId="14100"/>
          <ac:spMkLst>
            <pc:docMk/>
            <pc:sldMk cId="3334786893" sldId="314"/>
            <ac:spMk id="5" creationId="{C3952299-851B-7F2E-4909-47A044E0B831}"/>
          </ac:spMkLst>
        </pc:spChg>
        <pc:spChg chg="add mod">
          <ac:chgData name="Carlos Hidalgo García" userId="5e0decdd4a0d9a7e" providerId="LiveId" clId="{200199DE-DAC5-49E2-A726-6FA7B10664D2}" dt="2024-09-26T09:17:37.994" v="1208" actId="20577"/>
          <ac:spMkLst>
            <pc:docMk/>
            <pc:sldMk cId="3334786893" sldId="314"/>
            <ac:spMk id="8" creationId="{D15D201A-2F51-715E-901E-002358A75DBD}"/>
          </ac:spMkLst>
        </pc:spChg>
        <pc:spChg chg="add mod">
          <ac:chgData name="Carlos Hidalgo García" userId="5e0decdd4a0d9a7e" providerId="LiveId" clId="{200199DE-DAC5-49E2-A726-6FA7B10664D2}" dt="2024-09-26T09:17:51.271" v="1212" actId="14100"/>
          <ac:spMkLst>
            <pc:docMk/>
            <pc:sldMk cId="3334786893" sldId="314"/>
            <ac:spMk id="13" creationId="{CD849881-6A85-6E20-06FF-BD8AED9CAB86}"/>
          </ac:spMkLst>
        </pc:spChg>
        <pc:spChg chg="add mod">
          <ac:chgData name="Carlos Hidalgo García" userId="5e0decdd4a0d9a7e" providerId="LiveId" clId="{200199DE-DAC5-49E2-A726-6FA7B10664D2}" dt="2024-09-26T09:18:05.657" v="1239" actId="1076"/>
          <ac:spMkLst>
            <pc:docMk/>
            <pc:sldMk cId="3334786893" sldId="314"/>
            <ac:spMk id="15" creationId="{C9A7F256-9934-1DFC-ED1C-DFAE406F3A11}"/>
          </ac:spMkLst>
        </pc:spChg>
        <pc:spChg chg="add mod">
          <ac:chgData name="Carlos Hidalgo García" userId="5e0decdd4a0d9a7e" providerId="LiveId" clId="{200199DE-DAC5-49E2-A726-6FA7B10664D2}" dt="2024-09-26T09:18:14.823" v="1242" actId="1076"/>
          <ac:spMkLst>
            <pc:docMk/>
            <pc:sldMk cId="3334786893" sldId="314"/>
            <ac:spMk id="16" creationId="{1061F633-6A93-6927-CEE8-F316507609A1}"/>
          </ac:spMkLst>
        </pc:spChg>
        <pc:spChg chg="add mod">
          <ac:chgData name="Carlos Hidalgo García" userId="5e0decdd4a0d9a7e" providerId="LiveId" clId="{200199DE-DAC5-49E2-A726-6FA7B10664D2}" dt="2024-09-26T09:18:37.708" v="1259" actId="13926"/>
          <ac:spMkLst>
            <pc:docMk/>
            <pc:sldMk cId="3334786893" sldId="314"/>
            <ac:spMk id="19" creationId="{F009C259-4D44-F761-CB9B-E74E3A84190D}"/>
          </ac:spMkLst>
        </pc:spChg>
        <pc:spChg chg="mod">
          <ac:chgData name="Carlos Hidalgo García" userId="5e0decdd4a0d9a7e" providerId="LiveId" clId="{200199DE-DAC5-49E2-A726-6FA7B10664D2}" dt="2024-09-26T09:15:25.028" v="993" actId="14100"/>
          <ac:spMkLst>
            <pc:docMk/>
            <pc:sldMk cId="3334786893" sldId="314"/>
            <ac:spMk id="20" creationId="{DB4E70F9-D786-A4E5-C371-93A83419776A}"/>
          </ac:spMkLst>
        </pc:spChg>
        <pc:spChg chg="mod">
          <ac:chgData name="Carlos Hidalgo García" userId="5e0decdd4a0d9a7e" providerId="LiveId" clId="{200199DE-DAC5-49E2-A726-6FA7B10664D2}" dt="2024-09-26T09:15:22.112" v="992" actId="20577"/>
          <ac:spMkLst>
            <pc:docMk/>
            <pc:sldMk cId="3334786893" sldId="314"/>
            <ac:spMk id="23" creationId="{3883112D-0290-E353-C945-DA9BB8A9A2A9}"/>
          </ac:spMkLst>
        </pc:spChg>
        <pc:spChg chg="del">
          <ac:chgData name="Carlos Hidalgo García" userId="5e0decdd4a0d9a7e" providerId="LiveId" clId="{200199DE-DAC5-49E2-A726-6FA7B10664D2}" dt="2024-09-26T09:15:13.887" v="975" actId="478"/>
          <ac:spMkLst>
            <pc:docMk/>
            <pc:sldMk cId="3334786893" sldId="314"/>
            <ac:spMk id="28" creationId="{337B32E3-95E6-9959-8B7E-F5733AFA2B35}"/>
          </ac:spMkLst>
        </pc:spChg>
        <pc:spChg chg="del">
          <ac:chgData name="Carlos Hidalgo García" userId="5e0decdd4a0d9a7e" providerId="LiveId" clId="{200199DE-DAC5-49E2-A726-6FA7B10664D2}" dt="2024-09-26T09:15:17.431" v="977" actId="478"/>
          <ac:spMkLst>
            <pc:docMk/>
            <pc:sldMk cId="3334786893" sldId="314"/>
            <ac:spMk id="32" creationId="{38DF2793-AB14-E280-401F-B55F7A32E061}"/>
          </ac:spMkLst>
        </pc:spChg>
        <pc:spChg chg="del">
          <ac:chgData name="Carlos Hidalgo García" userId="5e0decdd4a0d9a7e" providerId="LiveId" clId="{200199DE-DAC5-49E2-A726-6FA7B10664D2}" dt="2024-09-26T09:14:50.626" v="969" actId="478"/>
          <ac:spMkLst>
            <pc:docMk/>
            <pc:sldMk cId="3334786893" sldId="314"/>
            <ac:spMk id="44" creationId="{128CB9CB-8701-3264-1356-5EBE84C3AE72}"/>
          </ac:spMkLst>
        </pc:spChg>
        <pc:spChg chg="del">
          <ac:chgData name="Carlos Hidalgo García" userId="5e0decdd4a0d9a7e" providerId="LiveId" clId="{200199DE-DAC5-49E2-A726-6FA7B10664D2}" dt="2024-09-26T09:14:35.664" v="962" actId="478"/>
          <ac:spMkLst>
            <pc:docMk/>
            <pc:sldMk cId="3334786893" sldId="314"/>
            <ac:spMk id="51" creationId="{BB43A496-19CE-7E00-C80F-27A4CD979FDB}"/>
          </ac:spMkLst>
        </pc:spChg>
        <pc:spChg chg="del">
          <ac:chgData name="Carlos Hidalgo García" userId="5e0decdd4a0d9a7e" providerId="LiveId" clId="{200199DE-DAC5-49E2-A726-6FA7B10664D2}" dt="2024-09-26T09:14:33.245" v="961" actId="478"/>
          <ac:spMkLst>
            <pc:docMk/>
            <pc:sldMk cId="3334786893" sldId="314"/>
            <ac:spMk id="55" creationId="{D8BB3024-4543-549B-0D84-55F1EFEE643C}"/>
          </ac:spMkLst>
        </pc:spChg>
        <pc:spChg chg="del">
          <ac:chgData name="Carlos Hidalgo García" userId="5e0decdd4a0d9a7e" providerId="LiveId" clId="{200199DE-DAC5-49E2-A726-6FA7B10664D2}" dt="2024-09-26T09:14:37.131" v="963" actId="478"/>
          <ac:spMkLst>
            <pc:docMk/>
            <pc:sldMk cId="3334786893" sldId="314"/>
            <ac:spMk id="61" creationId="{2325EEC7-DC61-A3F4-8352-8F6F1B9C88AE}"/>
          </ac:spMkLst>
        </pc:spChg>
        <pc:spChg chg="del">
          <ac:chgData name="Carlos Hidalgo García" userId="5e0decdd4a0d9a7e" providerId="LiveId" clId="{200199DE-DAC5-49E2-A726-6FA7B10664D2}" dt="2024-09-26T09:14:33.245" v="961" actId="478"/>
          <ac:spMkLst>
            <pc:docMk/>
            <pc:sldMk cId="3334786893" sldId="314"/>
            <ac:spMk id="63" creationId="{243D1AF9-12AF-0EAD-AF5E-D5BC0364CDC3}"/>
          </ac:spMkLst>
        </pc:spChg>
        <pc:spChg chg="del">
          <ac:chgData name="Carlos Hidalgo García" userId="5e0decdd4a0d9a7e" providerId="LiveId" clId="{200199DE-DAC5-49E2-A726-6FA7B10664D2}" dt="2024-09-26T09:14:38.237" v="964" actId="478"/>
          <ac:spMkLst>
            <pc:docMk/>
            <pc:sldMk cId="3334786893" sldId="314"/>
            <ac:spMk id="1024" creationId="{8628472A-C03E-5B84-3CE3-E5AC2F687FC0}"/>
          </ac:spMkLst>
        </pc:spChg>
        <pc:picChg chg="add del mod">
          <ac:chgData name="Carlos Hidalgo García" userId="5e0decdd4a0d9a7e" providerId="LiveId" clId="{200199DE-DAC5-49E2-A726-6FA7B10664D2}" dt="2024-09-26T09:15:11.962" v="974" actId="478"/>
          <ac:picMkLst>
            <pc:docMk/>
            <pc:sldMk cId="3334786893" sldId="314"/>
            <ac:picMk id="2" creationId="{33193E9A-1AAF-9BB5-EC39-F519E1364455}"/>
          </ac:picMkLst>
        </pc:picChg>
        <pc:picChg chg="del">
          <ac:chgData name="Carlos Hidalgo García" userId="5e0decdd4a0d9a7e" providerId="LiveId" clId="{200199DE-DAC5-49E2-A726-6FA7B10664D2}" dt="2024-09-26T09:14:49.382" v="968" actId="478"/>
          <ac:picMkLst>
            <pc:docMk/>
            <pc:sldMk cId="3334786893" sldId="314"/>
            <ac:picMk id="38" creationId="{64AC3A48-9A6A-85D5-F454-3B0135BD70BD}"/>
          </ac:picMkLst>
        </pc:picChg>
        <pc:picChg chg="del">
          <ac:chgData name="Carlos Hidalgo García" userId="5e0decdd4a0d9a7e" providerId="LiveId" clId="{200199DE-DAC5-49E2-A726-6FA7B10664D2}" dt="2024-09-26T09:14:33.245" v="961" actId="478"/>
          <ac:picMkLst>
            <pc:docMk/>
            <pc:sldMk cId="3334786893" sldId="314"/>
            <ac:picMk id="50" creationId="{C5BC3DCC-8B4D-38AD-2633-2C5FB1293A23}"/>
          </ac:picMkLst>
        </pc:picChg>
        <pc:picChg chg="del">
          <ac:chgData name="Carlos Hidalgo García" userId="5e0decdd4a0d9a7e" providerId="LiveId" clId="{200199DE-DAC5-49E2-A726-6FA7B10664D2}" dt="2024-09-26T09:14:33.245" v="961" actId="478"/>
          <ac:picMkLst>
            <pc:docMk/>
            <pc:sldMk cId="3334786893" sldId="314"/>
            <ac:picMk id="62" creationId="{784730EA-359D-3904-03CA-0FEA2DC405F5}"/>
          </ac:picMkLst>
        </pc:picChg>
        <pc:picChg chg="del">
          <ac:chgData name="Carlos Hidalgo García" userId="5e0decdd4a0d9a7e" providerId="LiveId" clId="{200199DE-DAC5-49E2-A726-6FA7B10664D2}" dt="2024-09-26T09:14:42.701" v="965" actId="478"/>
          <ac:picMkLst>
            <pc:docMk/>
            <pc:sldMk cId="3334786893" sldId="314"/>
            <ac:picMk id="1026" creationId="{B8E1AF65-D7D2-710E-E10F-BB85BDF77B42}"/>
          </ac:picMkLst>
        </pc:picChg>
        <pc:picChg chg="del">
          <ac:chgData name="Carlos Hidalgo García" userId="5e0decdd4a0d9a7e" providerId="LiveId" clId="{200199DE-DAC5-49E2-A726-6FA7B10664D2}" dt="2024-09-26T09:14:43.143" v="966" actId="478"/>
          <ac:picMkLst>
            <pc:docMk/>
            <pc:sldMk cId="3334786893" sldId="314"/>
            <ac:picMk id="1030" creationId="{A7E439B5-38BE-85D6-8C27-E06C5E8F9393}"/>
          </ac:picMkLst>
        </pc:picChg>
        <pc:cxnChg chg="add del mod">
          <ac:chgData name="Carlos Hidalgo García" userId="5e0decdd4a0d9a7e" providerId="LiveId" clId="{200199DE-DAC5-49E2-A726-6FA7B10664D2}" dt="2024-09-26T09:15:55.810" v="996" actId="478"/>
          <ac:cxnSpMkLst>
            <pc:docMk/>
            <pc:sldMk cId="3334786893" sldId="314"/>
            <ac:cxnSpMk id="3" creationId="{6634BAFC-5C0C-70D4-C856-EE5B47752420}"/>
          </ac:cxnSpMkLst>
        </pc:cxnChg>
        <pc:cxnChg chg="del">
          <ac:chgData name="Carlos Hidalgo García" userId="5e0decdd4a0d9a7e" providerId="LiveId" clId="{200199DE-DAC5-49E2-A726-6FA7B10664D2}" dt="2024-09-26T09:15:14.877" v="976" actId="478"/>
          <ac:cxnSpMkLst>
            <pc:docMk/>
            <pc:sldMk cId="3334786893" sldId="314"/>
            <ac:cxnSpMk id="26" creationId="{3F534E15-3012-47CE-B78F-8939EA9DE8BE}"/>
          </ac:cxnSpMkLst>
        </pc:cxnChg>
        <pc:cxnChg chg="del">
          <ac:chgData name="Carlos Hidalgo García" userId="5e0decdd4a0d9a7e" providerId="LiveId" clId="{200199DE-DAC5-49E2-A726-6FA7B10664D2}" dt="2024-09-26T09:15:13.887" v="975" actId="478"/>
          <ac:cxnSpMkLst>
            <pc:docMk/>
            <pc:sldMk cId="3334786893" sldId="314"/>
            <ac:cxnSpMk id="35" creationId="{45F06B2B-02CD-0E7F-A3A9-0CAE67549399}"/>
          </ac:cxnSpMkLst>
        </pc:cxnChg>
        <pc:cxnChg chg="del mod">
          <ac:chgData name="Carlos Hidalgo García" userId="5e0decdd4a0d9a7e" providerId="LiveId" clId="{200199DE-DAC5-49E2-A726-6FA7B10664D2}" dt="2024-09-26T09:15:13.887" v="975" actId="478"/>
          <ac:cxnSpMkLst>
            <pc:docMk/>
            <pc:sldMk cId="3334786893" sldId="314"/>
            <ac:cxnSpMk id="40" creationId="{369892CC-0627-747D-F0B2-E0D3CDEA023C}"/>
          </ac:cxnSpMkLst>
        </pc:cxnChg>
        <pc:cxnChg chg="del">
          <ac:chgData name="Carlos Hidalgo García" userId="5e0decdd4a0d9a7e" providerId="LiveId" clId="{200199DE-DAC5-49E2-A726-6FA7B10664D2}" dt="2024-09-26T09:14:33.245" v="961" actId="478"/>
          <ac:cxnSpMkLst>
            <pc:docMk/>
            <pc:sldMk cId="3334786893" sldId="314"/>
            <ac:cxnSpMk id="45" creationId="{47FC0677-A9E1-0E55-503F-9DDD2BF60906}"/>
          </ac:cxnSpMkLst>
        </pc:cxnChg>
        <pc:cxnChg chg="del">
          <ac:chgData name="Carlos Hidalgo García" userId="5e0decdd4a0d9a7e" providerId="LiveId" clId="{200199DE-DAC5-49E2-A726-6FA7B10664D2}" dt="2024-09-26T09:14:33.245" v="961" actId="478"/>
          <ac:cxnSpMkLst>
            <pc:docMk/>
            <pc:sldMk cId="3334786893" sldId="314"/>
            <ac:cxnSpMk id="56" creationId="{232DDFF0-E37E-B322-27AF-846141F7D2CC}"/>
          </ac:cxnSpMkLst>
        </pc:cxnChg>
      </pc:sldChg>
    </pc:docChg>
  </pc:docChgLst>
  <pc:docChgLst>
    <pc:chgData name="Carlos Hidalgo García" userId="5e0decdd4a0d9a7e" providerId="LiveId" clId="{445CEDCD-A374-434E-A321-765DEA3D5149}"/>
    <pc:docChg chg="undo redo custSel addSld delSld modSld sldOrd">
      <pc:chgData name="Carlos Hidalgo García" userId="5e0decdd4a0d9a7e" providerId="LiveId" clId="{445CEDCD-A374-434E-A321-765DEA3D5149}" dt="2024-09-25T10:07:56.709" v="31448" actId="20577"/>
      <pc:docMkLst>
        <pc:docMk/>
      </pc:docMkLst>
      <pc:sldChg chg="addSp delSp modSp new mod setBg setClrOvrMap">
        <pc:chgData name="Carlos Hidalgo García" userId="5e0decdd4a0d9a7e" providerId="LiveId" clId="{445CEDCD-A374-434E-A321-765DEA3D5149}" dt="2024-09-23T09:37:29.784" v="27288" actId="20577"/>
        <pc:sldMkLst>
          <pc:docMk/>
          <pc:sldMk cId="1707267861" sldId="256"/>
        </pc:sldMkLst>
        <pc:spChg chg="mod">
          <ac:chgData name="Carlos Hidalgo García" userId="5e0decdd4a0d9a7e" providerId="LiveId" clId="{445CEDCD-A374-434E-A321-765DEA3D5149}" dt="2024-09-16T20:58:28.130" v="333" actId="207"/>
          <ac:spMkLst>
            <pc:docMk/>
            <pc:sldMk cId="1707267861" sldId="256"/>
            <ac:spMk id="2" creationId="{3F67850C-C4CA-058A-7E2C-F61F48F83F92}"/>
          </ac:spMkLst>
        </pc:spChg>
        <pc:spChg chg="mod">
          <ac:chgData name="Carlos Hidalgo García" userId="5e0decdd4a0d9a7e" providerId="LiveId" clId="{445CEDCD-A374-434E-A321-765DEA3D5149}" dt="2024-09-16T20:56:37.117" v="312" actId="1076"/>
          <ac:spMkLst>
            <pc:docMk/>
            <pc:sldMk cId="1707267861" sldId="256"/>
            <ac:spMk id="3" creationId="{0F43A6D6-948E-91E0-C41F-55A538F9CF8F}"/>
          </ac:spMkLst>
        </pc:spChg>
        <pc:spChg chg="add mod ord">
          <ac:chgData name="Carlos Hidalgo García" userId="5e0decdd4a0d9a7e" providerId="LiveId" clId="{445CEDCD-A374-434E-A321-765DEA3D5149}" dt="2024-09-16T20:57:47.561" v="322" actId="166"/>
          <ac:spMkLst>
            <pc:docMk/>
            <pc:sldMk cId="1707267861" sldId="256"/>
            <ac:spMk id="6" creationId="{03E9B5F6-D12F-D76F-64B8-A813D2D8B9A9}"/>
          </ac:spMkLst>
        </pc:spChg>
        <pc:spChg chg="add mod">
          <ac:chgData name="Carlos Hidalgo García" userId="5e0decdd4a0d9a7e" providerId="LiveId" clId="{445CEDCD-A374-434E-A321-765DEA3D5149}" dt="2024-09-16T20:58:04.413" v="331" actId="1076"/>
          <ac:spMkLst>
            <pc:docMk/>
            <pc:sldMk cId="1707267861" sldId="256"/>
            <ac:spMk id="7" creationId="{5E8DF615-CFC6-96B2-3D94-2C27F1214C8A}"/>
          </ac:spMkLst>
        </pc:spChg>
        <pc:spChg chg="add mod">
          <ac:chgData name="Carlos Hidalgo García" userId="5e0decdd4a0d9a7e" providerId="LiveId" clId="{445CEDCD-A374-434E-A321-765DEA3D5149}" dt="2024-09-23T09:37:29.784" v="27288" actId="20577"/>
          <ac:spMkLst>
            <pc:docMk/>
            <pc:sldMk cId="1707267861" sldId="256"/>
            <ac:spMk id="12" creationId="{6F4C4E48-603C-4BF2-E633-C880843DBD3B}"/>
          </ac:spMkLst>
        </pc:spChg>
        <pc:picChg chg="add del mod ord">
          <ac:chgData name="Carlos Hidalgo García" userId="5e0decdd4a0d9a7e" providerId="LiveId" clId="{445CEDCD-A374-434E-A321-765DEA3D5149}" dt="2024-09-16T20:52:12.300" v="217" actId="478"/>
          <ac:picMkLst>
            <pc:docMk/>
            <pc:sldMk cId="1707267861" sldId="256"/>
            <ac:picMk id="5" creationId="{447F8CA8-B542-AE3E-DAE4-5A0A6032D786}"/>
          </ac:picMkLst>
        </pc:picChg>
        <pc:picChg chg="add del mod">
          <ac:chgData name="Carlos Hidalgo García" userId="5e0decdd4a0d9a7e" providerId="LiveId" clId="{445CEDCD-A374-434E-A321-765DEA3D5149}" dt="2024-09-16T21:06:31.933" v="362" actId="478"/>
          <ac:picMkLst>
            <pc:docMk/>
            <pc:sldMk cId="1707267861" sldId="256"/>
            <ac:picMk id="9" creationId="{5D8F626B-1EE0-8E28-9286-46A94579DD4D}"/>
          </ac:picMkLst>
        </pc:picChg>
        <pc:picChg chg="add del mod">
          <ac:chgData name="Carlos Hidalgo García" userId="5e0decdd4a0d9a7e" providerId="LiveId" clId="{445CEDCD-A374-434E-A321-765DEA3D5149}" dt="2024-09-16T21:21:49.211" v="1146" actId="478"/>
          <ac:picMkLst>
            <pc:docMk/>
            <pc:sldMk cId="1707267861" sldId="256"/>
            <ac:picMk id="10" creationId="{35A7902D-C220-9872-766A-12D6018859A6}"/>
          </ac:picMkLst>
        </pc:picChg>
        <pc:picChg chg="add mod">
          <ac:chgData name="Carlos Hidalgo García" userId="5e0decdd4a0d9a7e" providerId="LiveId" clId="{445CEDCD-A374-434E-A321-765DEA3D5149}" dt="2024-09-16T21:21:49.392" v="1147"/>
          <ac:picMkLst>
            <pc:docMk/>
            <pc:sldMk cId="1707267861" sldId="256"/>
            <ac:picMk id="11" creationId="{CB67730A-E03A-E16C-800C-ABD3BA2AF0CB}"/>
          </ac:picMkLst>
        </pc:picChg>
        <pc:picChg chg="add del mod">
          <ac:chgData name="Carlos Hidalgo García" userId="5e0decdd4a0d9a7e" providerId="LiveId" clId="{445CEDCD-A374-434E-A321-765DEA3D5149}" dt="2024-09-16T20:59:58.865" v="337" actId="478"/>
          <ac:picMkLst>
            <pc:docMk/>
            <pc:sldMk cId="1707267861" sldId="256"/>
            <ac:picMk id="1026" creationId="{8F269B78-0F66-8249-03E6-3C2172586508}"/>
          </ac:picMkLst>
        </pc:picChg>
      </pc:sldChg>
      <pc:sldChg chg="addSp delSp modSp add mod ord modAnim">
        <pc:chgData name="Carlos Hidalgo García" userId="5e0decdd4a0d9a7e" providerId="LiveId" clId="{445CEDCD-A374-434E-A321-765DEA3D5149}" dt="2024-09-23T09:37:11.577" v="27278" actId="20577"/>
        <pc:sldMkLst>
          <pc:docMk/>
          <pc:sldMk cId="2304578531" sldId="257"/>
        </pc:sldMkLst>
        <pc:spChg chg="del mod">
          <ac:chgData name="Carlos Hidalgo García" userId="5e0decdd4a0d9a7e" providerId="LiveId" clId="{445CEDCD-A374-434E-A321-765DEA3D5149}" dt="2024-09-16T21:08:02.797" v="393" actId="478"/>
          <ac:spMkLst>
            <pc:docMk/>
            <pc:sldMk cId="2304578531" sldId="257"/>
            <ac:spMk id="2" creationId="{3F67850C-C4CA-058A-7E2C-F61F48F83F92}"/>
          </ac:spMkLst>
        </pc:spChg>
        <pc:spChg chg="del mod">
          <ac:chgData name="Carlos Hidalgo García" userId="5e0decdd4a0d9a7e" providerId="LiveId" clId="{445CEDCD-A374-434E-A321-765DEA3D5149}" dt="2024-09-16T21:05:43.044" v="346" actId="478"/>
          <ac:spMkLst>
            <pc:docMk/>
            <pc:sldMk cId="2304578531" sldId="257"/>
            <ac:spMk id="3" creationId="{0F43A6D6-948E-91E0-C41F-55A538F9CF8F}"/>
          </ac:spMkLst>
        </pc:spChg>
        <pc:spChg chg="add del mod">
          <ac:chgData name="Carlos Hidalgo García" userId="5e0decdd4a0d9a7e" providerId="LiveId" clId="{445CEDCD-A374-434E-A321-765DEA3D5149}" dt="2024-09-16T21:05:45.925" v="347" actId="478"/>
          <ac:spMkLst>
            <pc:docMk/>
            <pc:sldMk cId="2304578531" sldId="257"/>
            <ac:spMk id="5" creationId="{5E6C9FD0-D5C1-AC1E-935A-35764D26AE9F}"/>
          </ac:spMkLst>
        </pc:spChg>
        <pc:spChg chg="mod">
          <ac:chgData name="Carlos Hidalgo García" userId="5e0decdd4a0d9a7e" providerId="LiveId" clId="{445CEDCD-A374-434E-A321-765DEA3D5149}" dt="2024-09-17T08:42:42.691" v="1771" actId="20577"/>
          <ac:spMkLst>
            <pc:docMk/>
            <pc:sldMk cId="2304578531" sldId="257"/>
            <ac:spMk id="6" creationId="{03E9B5F6-D12F-D76F-64B8-A813D2D8B9A9}"/>
          </ac:spMkLst>
        </pc:spChg>
        <pc:spChg chg="del mod">
          <ac:chgData name="Carlos Hidalgo García" userId="5e0decdd4a0d9a7e" providerId="LiveId" clId="{445CEDCD-A374-434E-A321-765DEA3D5149}" dt="2024-09-16T21:08:05.347" v="395" actId="478"/>
          <ac:spMkLst>
            <pc:docMk/>
            <pc:sldMk cId="2304578531" sldId="257"/>
            <ac:spMk id="7" creationId="{5E8DF615-CFC6-96B2-3D94-2C27F1214C8A}"/>
          </ac:spMkLst>
        </pc:spChg>
        <pc:spChg chg="add mod">
          <ac:chgData name="Carlos Hidalgo García" userId="5e0decdd4a0d9a7e" providerId="LiveId" clId="{445CEDCD-A374-434E-A321-765DEA3D5149}" dt="2024-09-16T21:11:35.590" v="558" actId="207"/>
          <ac:spMkLst>
            <pc:docMk/>
            <pc:sldMk cId="2304578531" sldId="257"/>
            <ac:spMk id="11" creationId="{B9BE3053-AAF0-0943-37EB-050D23E28A12}"/>
          </ac:spMkLst>
        </pc:spChg>
        <pc:spChg chg="add mod">
          <ac:chgData name="Carlos Hidalgo García" userId="5e0decdd4a0d9a7e" providerId="LiveId" clId="{445CEDCD-A374-434E-A321-765DEA3D5149}" dt="2024-09-17T08:17:34.876" v="1170" actId="1076"/>
          <ac:spMkLst>
            <pc:docMk/>
            <pc:sldMk cId="2304578531" sldId="257"/>
            <ac:spMk id="22" creationId="{CB78F33F-6F03-39DA-D2DC-62BFF9F3DF27}"/>
          </ac:spMkLst>
        </pc:spChg>
        <pc:spChg chg="add mod">
          <ac:chgData name="Carlos Hidalgo García" userId="5e0decdd4a0d9a7e" providerId="LiveId" clId="{445CEDCD-A374-434E-A321-765DEA3D5149}" dt="2024-09-17T08:51:06.529" v="2372" actId="20578"/>
          <ac:spMkLst>
            <pc:docMk/>
            <pc:sldMk cId="2304578531" sldId="257"/>
            <ac:spMk id="24" creationId="{77AC952E-FE1E-3C99-9DBC-A0774DAFAAAE}"/>
          </ac:spMkLst>
        </pc:spChg>
        <pc:spChg chg="add mod">
          <ac:chgData name="Carlos Hidalgo García" userId="5e0decdd4a0d9a7e" providerId="LiveId" clId="{445CEDCD-A374-434E-A321-765DEA3D5149}" dt="2024-09-23T09:37:11.577" v="27278" actId="20577"/>
          <ac:spMkLst>
            <pc:docMk/>
            <pc:sldMk cId="2304578531" sldId="257"/>
            <ac:spMk id="39" creationId="{F24BD744-48A4-6014-E992-40B00C92E61A}"/>
          </ac:spMkLst>
        </pc:spChg>
        <pc:graphicFrameChg chg="add del mod">
          <ac:chgData name="Carlos Hidalgo García" userId="5e0decdd4a0d9a7e" providerId="LiveId" clId="{445CEDCD-A374-434E-A321-765DEA3D5149}" dt="2024-09-17T08:34:23.559" v="1310" actId="478"/>
          <ac:graphicFrameMkLst>
            <pc:docMk/>
            <pc:sldMk cId="2304578531" sldId="257"/>
            <ac:graphicFrameMk id="36" creationId="{24299532-8679-99A8-6396-9A3D965D7FC5}"/>
          </ac:graphicFrameMkLst>
        </pc:graphicFrameChg>
        <pc:graphicFrameChg chg="add mod modGraphic">
          <ac:chgData name="Carlos Hidalgo García" userId="5e0decdd4a0d9a7e" providerId="LiveId" clId="{445CEDCD-A374-434E-A321-765DEA3D5149}" dt="2024-09-17T08:36:30.996" v="1392" actId="122"/>
          <ac:graphicFrameMkLst>
            <pc:docMk/>
            <pc:sldMk cId="2304578531" sldId="257"/>
            <ac:graphicFrameMk id="37" creationId="{C069C1E1-10B1-7993-6ABA-D62D0EDFA57C}"/>
          </ac:graphicFrameMkLst>
        </pc:graphicFrameChg>
        <pc:picChg chg="mod">
          <ac:chgData name="Carlos Hidalgo García" userId="5e0decdd4a0d9a7e" providerId="LiveId" clId="{445CEDCD-A374-434E-A321-765DEA3D5149}" dt="2024-09-16T21:21:44.385" v="1145" actId="14100"/>
          <ac:picMkLst>
            <pc:docMk/>
            <pc:sldMk cId="2304578531" sldId="257"/>
            <ac:picMk id="9" creationId="{5D8F626B-1EE0-8E28-9286-46A94579DD4D}"/>
          </ac:picMkLst>
        </pc:picChg>
        <pc:picChg chg="add del mod">
          <ac:chgData name="Carlos Hidalgo García" userId="5e0decdd4a0d9a7e" providerId="LiveId" clId="{445CEDCD-A374-434E-A321-765DEA3D5149}" dt="2024-09-17T08:28:05.659" v="1184" actId="478"/>
          <ac:picMkLst>
            <pc:docMk/>
            <pc:sldMk cId="2304578531" sldId="257"/>
            <ac:picMk id="31" creationId="{D7236C90-0000-316E-D570-54FE57782E26}"/>
          </ac:picMkLst>
        </pc:picChg>
        <pc:picChg chg="add mod">
          <ac:chgData name="Carlos Hidalgo García" userId="5e0decdd4a0d9a7e" providerId="LiveId" clId="{445CEDCD-A374-434E-A321-765DEA3D5149}" dt="2024-09-17T08:30:19.315" v="1192" actId="1076"/>
          <ac:picMkLst>
            <pc:docMk/>
            <pc:sldMk cId="2304578531" sldId="257"/>
            <ac:picMk id="33" creationId="{4599B117-C1F1-B027-3085-5F3E5DA8CC8E}"/>
          </ac:picMkLst>
        </pc:picChg>
        <pc:picChg chg="add mod">
          <ac:chgData name="Carlos Hidalgo García" userId="5e0decdd4a0d9a7e" providerId="LiveId" clId="{445CEDCD-A374-434E-A321-765DEA3D5149}" dt="2024-09-17T08:30:35.996" v="1198" actId="14100"/>
          <ac:picMkLst>
            <pc:docMk/>
            <pc:sldMk cId="2304578531" sldId="257"/>
            <ac:picMk id="35" creationId="{E01A63C9-C8AD-3A68-3AFC-F1190BBEA096}"/>
          </ac:picMkLst>
        </pc:picChg>
        <pc:picChg chg="add mod">
          <ac:chgData name="Carlos Hidalgo García" userId="5e0decdd4a0d9a7e" providerId="LiveId" clId="{445CEDCD-A374-434E-A321-765DEA3D5149}" dt="2024-09-17T08:38:31.838" v="1408" actId="1076"/>
          <ac:picMkLst>
            <pc:docMk/>
            <pc:sldMk cId="2304578531" sldId="257"/>
            <ac:picMk id="38" creationId="{B3630EC2-EA92-7EE5-167A-FB6209A71561}"/>
          </ac:picMkLst>
        </pc:picChg>
        <pc:cxnChg chg="add mod">
          <ac:chgData name="Carlos Hidalgo García" userId="5e0decdd4a0d9a7e" providerId="LiveId" clId="{445CEDCD-A374-434E-A321-765DEA3D5149}" dt="2024-09-16T21:11:03.618" v="545" actId="14100"/>
          <ac:cxnSpMkLst>
            <pc:docMk/>
            <pc:sldMk cId="2304578531" sldId="257"/>
            <ac:cxnSpMk id="10" creationId="{C3E9B7A7-9704-2FAF-69CE-1E26F80FDBFE}"/>
          </ac:cxnSpMkLst>
        </pc:cxnChg>
        <pc:cxnChg chg="add mod">
          <ac:chgData name="Carlos Hidalgo García" userId="5e0decdd4a0d9a7e" providerId="LiveId" clId="{445CEDCD-A374-434E-A321-765DEA3D5149}" dt="2024-09-16T21:11:03.618" v="545" actId="14100"/>
          <ac:cxnSpMkLst>
            <pc:docMk/>
            <pc:sldMk cId="2304578531" sldId="257"/>
            <ac:cxnSpMk id="12" creationId="{82070113-7BB7-7024-E433-0280FBD0E38C}"/>
          </ac:cxnSpMkLst>
        </pc:cxnChg>
        <pc:cxnChg chg="add del mod">
          <ac:chgData name="Carlos Hidalgo García" userId="5e0decdd4a0d9a7e" providerId="LiveId" clId="{445CEDCD-A374-434E-A321-765DEA3D5149}" dt="2024-09-17T08:28:03.078" v="1182" actId="478"/>
          <ac:cxnSpMkLst>
            <pc:docMk/>
            <pc:sldMk cId="2304578531" sldId="257"/>
            <ac:cxnSpMk id="26" creationId="{1BFF0F85-9382-1245-B201-E8C1D75DD8E8}"/>
          </ac:cxnSpMkLst>
        </pc:cxnChg>
        <pc:cxnChg chg="add del mod">
          <ac:chgData name="Carlos Hidalgo García" userId="5e0decdd4a0d9a7e" providerId="LiveId" clId="{445CEDCD-A374-434E-A321-765DEA3D5149}" dt="2024-09-17T08:28:04.212" v="1183" actId="478"/>
          <ac:cxnSpMkLst>
            <pc:docMk/>
            <pc:sldMk cId="2304578531" sldId="257"/>
            <ac:cxnSpMk id="27" creationId="{D677DAA6-89C7-89C0-8DF0-3B5D85450289}"/>
          </ac:cxnSpMkLst>
        </pc:cxnChg>
      </pc:sldChg>
      <pc:sldChg chg="addSp modSp add mod">
        <pc:chgData name="Carlos Hidalgo García" userId="5e0decdd4a0d9a7e" providerId="LiveId" clId="{445CEDCD-A374-434E-A321-765DEA3D5149}" dt="2024-09-23T09:37:33.398" v="27290" actId="20577"/>
        <pc:sldMkLst>
          <pc:docMk/>
          <pc:sldMk cId="1223119973" sldId="258"/>
        </pc:sldMkLst>
        <pc:spChg chg="add mod">
          <ac:chgData name="Carlos Hidalgo García" userId="5e0decdd4a0d9a7e" providerId="LiveId" clId="{445CEDCD-A374-434E-A321-765DEA3D5149}" dt="2024-09-23T09:37:33.398" v="27290" actId="20577"/>
          <ac:spMkLst>
            <pc:docMk/>
            <pc:sldMk cId="1223119973" sldId="258"/>
            <ac:spMk id="2" creationId="{0CF9C453-A827-0F13-458C-162F09C5E81A}"/>
          </ac:spMkLst>
        </pc:spChg>
        <pc:spChg chg="mod">
          <ac:chgData name="Carlos Hidalgo García" userId="5e0decdd4a0d9a7e" providerId="LiveId" clId="{445CEDCD-A374-434E-A321-765DEA3D5149}" dt="2024-09-23T08:29:07.021" v="26988" actId="6549"/>
          <ac:spMkLst>
            <pc:docMk/>
            <pc:sldMk cId="1223119973" sldId="258"/>
            <ac:spMk id="24" creationId="{77AC952E-FE1E-3C99-9DBC-A0774DAFAAAE}"/>
          </ac:spMkLst>
        </pc:spChg>
      </pc:sldChg>
      <pc:sldChg chg="addSp modSp add mod ord">
        <pc:chgData name="Carlos Hidalgo García" userId="5e0decdd4a0d9a7e" providerId="LiveId" clId="{445CEDCD-A374-434E-A321-765DEA3D5149}" dt="2024-09-23T09:37:07.421" v="27276" actId="1076"/>
        <pc:sldMkLst>
          <pc:docMk/>
          <pc:sldMk cId="4002938689" sldId="259"/>
        </pc:sldMkLst>
        <pc:spChg chg="add mod">
          <ac:chgData name="Carlos Hidalgo García" userId="5e0decdd4a0d9a7e" providerId="LiveId" clId="{445CEDCD-A374-434E-A321-765DEA3D5149}" dt="2024-09-23T09:37:07.421" v="27276" actId="1076"/>
          <ac:spMkLst>
            <pc:docMk/>
            <pc:sldMk cId="4002938689" sldId="259"/>
            <ac:spMk id="5" creationId="{E7DC1AC7-B994-A3D5-DDF3-534920C93FBC}"/>
          </ac:spMkLst>
        </pc:spChg>
        <pc:spChg chg="mod">
          <ac:chgData name="Carlos Hidalgo García" userId="5e0decdd4a0d9a7e" providerId="LiveId" clId="{445CEDCD-A374-434E-A321-765DEA3D5149}" dt="2024-09-17T08:42:22.475" v="1741" actId="1076"/>
          <ac:spMkLst>
            <pc:docMk/>
            <pc:sldMk cId="4002938689" sldId="259"/>
            <ac:spMk id="6" creationId="{03E9B5F6-D12F-D76F-64B8-A813D2D8B9A9}"/>
          </ac:spMkLst>
        </pc:spChg>
      </pc:sldChg>
      <pc:sldChg chg="addSp delSp modSp add mod delAnim">
        <pc:chgData name="Carlos Hidalgo García" userId="5e0decdd4a0d9a7e" providerId="LiveId" clId="{445CEDCD-A374-434E-A321-765DEA3D5149}" dt="2024-09-23T09:37:14.713" v="27280" actId="20577"/>
        <pc:sldMkLst>
          <pc:docMk/>
          <pc:sldMk cId="4215535904" sldId="260"/>
        </pc:sldMkLst>
        <pc:spChg chg="add mod">
          <ac:chgData name="Carlos Hidalgo García" userId="5e0decdd4a0d9a7e" providerId="LiveId" clId="{445CEDCD-A374-434E-A321-765DEA3D5149}" dt="2024-09-23T09:37:14.713" v="27280" actId="20577"/>
          <ac:spMkLst>
            <pc:docMk/>
            <pc:sldMk cId="4215535904" sldId="260"/>
            <ac:spMk id="2" creationId="{7F9F07BE-1DDC-E18E-7266-8619704EC24D}"/>
          </ac:spMkLst>
        </pc:spChg>
        <pc:spChg chg="mod">
          <ac:chgData name="Carlos Hidalgo García" userId="5e0decdd4a0d9a7e" providerId="LiveId" clId="{445CEDCD-A374-434E-A321-765DEA3D5149}" dt="2024-09-17T08:44:27.074" v="1787" actId="14100"/>
          <ac:spMkLst>
            <pc:docMk/>
            <pc:sldMk cId="4215535904" sldId="260"/>
            <ac:spMk id="22" creationId="{CB78F33F-6F03-39DA-D2DC-62BFF9F3DF27}"/>
          </ac:spMkLst>
        </pc:spChg>
        <pc:spChg chg="mod">
          <ac:chgData name="Carlos Hidalgo García" userId="5e0decdd4a0d9a7e" providerId="LiveId" clId="{445CEDCD-A374-434E-A321-765DEA3D5149}" dt="2024-09-22T21:33:54.241" v="26917" actId="20577"/>
          <ac:spMkLst>
            <pc:docMk/>
            <pc:sldMk cId="4215535904" sldId="260"/>
            <ac:spMk id="24" creationId="{77AC952E-FE1E-3C99-9DBC-A0774DAFAAAE}"/>
          </ac:spMkLst>
        </pc:spChg>
        <pc:graphicFrameChg chg="del">
          <ac:chgData name="Carlos Hidalgo García" userId="5e0decdd4a0d9a7e" providerId="LiveId" clId="{445CEDCD-A374-434E-A321-765DEA3D5149}" dt="2024-09-17T08:43:36.219" v="1776" actId="478"/>
          <ac:graphicFrameMkLst>
            <pc:docMk/>
            <pc:sldMk cId="4215535904" sldId="260"/>
            <ac:graphicFrameMk id="37" creationId="{C069C1E1-10B1-7993-6ABA-D62D0EDFA57C}"/>
          </ac:graphicFrameMkLst>
        </pc:graphicFrameChg>
        <pc:picChg chg="del">
          <ac:chgData name="Carlos Hidalgo García" userId="5e0decdd4a0d9a7e" providerId="LiveId" clId="{445CEDCD-A374-434E-A321-765DEA3D5149}" dt="2024-09-17T08:43:33.591" v="1775" actId="478"/>
          <ac:picMkLst>
            <pc:docMk/>
            <pc:sldMk cId="4215535904" sldId="260"/>
            <ac:picMk id="33" creationId="{4599B117-C1F1-B027-3085-5F3E5DA8CC8E}"/>
          </ac:picMkLst>
        </pc:picChg>
        <pc:picChg chg="del">
          <ac:chgData name="Carlos Hidalgo García" userId="5e0decdd4a0d9a7e" providerId="LiveId" clId="{445CEDCD-A374-434E-A321-765DEA3D5149}" dt="2024-09-17T08:43:33.161" v="1774" actId="478"/>
          <ac:picMkLst>
            <pc:docMk/>
            <pc:sldMk cId="4215535904" sldId="260"/>
            <ac:picMk id="35" creationId="{E01A63C9-C8AD-3A68-3AFC-F1190BBEA096}"/>
          </ac:picMkLst>
        </pc:picChg>
        <pc:picChg chg="del">
          <ac:chgData name="Carlos Hidalgo García" userId="5e0decdd4a0d9a7e" providerId="LiveId" clId="{445CEDCD-A374-434E-A321-765DEA3D5149}" dt="2024-09-17T08:43:32.598" v="1773" actId="478"/>
          <ac:picMkLst>
            <pc:docMk/>
            <pc:sldMk cId="4215535904" sldId="260"/>
            <ac:picMk id="38" creationId="{B3630EC2-EA92-7EE5-167A-FB6209A71561}"/>
          </ac:picMkLst>
        </pc:picChg>
      </pc:sldChg>
      <pc:sldChg chg="addSp delSp modSp add mod">
        <pc:chgData name="Carlos Hidalgo García" userId="5e0decdd4a0d9a7e" providerId="LiveId" clId="{445CEDCD-A374-434E-A321-765DEA3D5149}" dt="2024-09-23T13:04:18.686" v="27498" actId="1076"/>
        <pc:sldMkLst>
          <pc:docMk/>
          <pc:sldMk cId="406243451" sldId="261"/>
        </pc:sldMkLst>
        <pc:spChg chg="add mod">
          <ac:chgData name="Carlos Hidalgo García" userId="5e0decdd4a0d9a7e" providerId="LiveId" clId="{445CEDCD-A374-434E-A321-765DEA3D5149}" dt="2024-09-23T08:59:08.833" v="27006" actId="1076"/>
          <ac:spMkLst>
            <pc:docMk/>
            <pc:sldMk cId="406243451" sldId="261"/>
            <ac:spMk id="14" creationId="{609D99AC-2A0A-8EEA-AEFF-B9979ED2755F}"/>
          </ac:spMkLst>
        </pc:spChg>
        <pc:spChg chg="add mod">
          <ac:chgData name="Carlos Hidalgo García" userId="5e0decdd4a0d9a7e" providerId="LiveId" clId="{445CEDCD-A374-434E-A321-765DEA3D5149}" dt="2024-09-23T08:59:08.833" v="27006" actId="1076"/>
          <ac:spMkLst>
            <pc:docMk/>
            <pc:sldMk cId="406243451" sldId="261"/>
            <ac:spMk id="15" creationId="{C46C4519-6109-0FE3-D9C2-DD872FA19780}"/>
          </ac:spMkLst>
        </pc:spChg>
        <pc:spChg chg="add mod">
          <ac:chgData name="Carlos Hidalgo García" userId="5e0decdd4a0d9a7e" providerId="LiveId" clId="{445CEDCD-A374-434E-A321-765DEA3D5149}" dt="2024-09-23T08:59:08.833" v="27006" actId="1076"/>
          <ac:spMkLst>
            <pc:docMk/>
            <pc:sldMk cId="406243451" sldId="261"/>
            <ac:spMk id="16" creationId="{E7FE4357-6D09-55E9-137D-BFF424FF15AD}"/>
          </ac:spMkLst>
        </pc:spChg>
        <pc:spChg chg="mod">
          <ac:chgData name="Carlos Hidalgo García" userId="5e0decdd4a0d9a7e" providerId="LiveId" clId="{445CEDCD-A374-434E-A321-765DEA3D5149}" dt="2024-09-17T09:03:22.145" v="2665" actId="20577"/>
          <ac:spMkLst>
            <pc:docMk/>
            <pc:sldMk cId="406243451" sldId="261"/>
            <ac:spMk id="22" creationId="{CB78F33F-6F03-39DA-D2DC-62BFF9F3DF27}"/>
          </ac:spMkLst>
        </pc:spChg>
        <pc:spChg chg="mod">
          <ac:chgData name="Carlos Hidalgo García" userId="5e0decdd4a0d9a7e" providerId="LiveId" clId="{445CEDCD-A374-434E-A321-765DEA3D5149}" dt="2024-09-17T09:10:38.068" v="2984" actId="1076"/>
          <ac:spMkLst>
            <pc:docMk/>
            <pc:sldMk cId="406243451" sldId="261"/>
            <ac:spMk id="24" creationId="{77AC952E-FE1E-3C99-9DBC-A0774DAFAAAE}"/>
          </ac:spMkLst>
        </pc:spChg>
        <pc:spChg chg="add mod">
          <ac:chgData name="Carlos Hidalgo García" userId="5e0decdd4a0d9a7e" providerId="LiveId" clId="{445CEDCD-A374-434E-A321-765DEA3D5149}" dt="2024-09-23T08:59:08.833" v="27006" actId="1076"/>
          <ac:spMkLst>
            <pc:docMk/>
            <pc:sldMk cId="406243451" sldId="261"/>
            <ac:spMk id="29" creationId="{4D1403C1-9FCA-4829-8E0E-49429E77D37E}"/>
          </ac:spMkLst>
        </pc:spChg>
        <pc:spChg chg="add mod">
          <ac:chgData name="Carlos Hidalgo García" userId="5e0decdd4a0d9a7e" providerId="LiveId" clId="{445CEDCD-A374-434E-A321-765DEA3D5149}" dt="2024-09-23T08:59:08.833" v="27006" actId="1076"/>
          <ac:spMkLst>
            <pc:docMk/>
            <pc:sldMk cId="406243451" sldId="261"/>
            <ac:spMk id="30" creationId="{E56F8564-3D7F-0E9D-BBC4-C7FE9DECEE91}"/>
          </ac:spMkLst>
        </pc:spChg>
        <pc:spChg chg="add mod">
          <ac:chgData name="Carlos Hidalgo García" userId="5e0decdd4a0d9a7e" providerId="LiveId" clId="{445CEDCD-A374-434E-A321-765DEA3D5149}" dt="2024-09-23T13:04:18.686" v="27498" actId="1076"/>
          <ac:spMkLst>
            <pc:docMk/>
            <pc:sldMk cId="406243451" sldId="261"/>
            <ac:spMk id="43" creationId="{B7ADDA7E-1AB8-8AA7-B497-31670F8FEB49}"/>
          </ac:spMkLst>
        </pc:spChg>
        <pc:spChg chg="add mod">
          <ac:chgData name="Carlos Hidalgo García" userId="5e0decdd4a0d9a7e" providerId="LiveId" clId="{445CEDCD-A374-434E-A321-765DEA3D5149}" dt="2024-09-23T08:59:08.833" v="27006" actId="1076"/>
          <ac:spMkLst>
            <pc:docMk/>
            <pc:sldMk cId="406243451" sldId="261"/>
            <ac:spMk id="52" creationId="{9A928FBD-7984-2C80-D66A-B3995D208FBE}"/>
          </ac:spMkLst>
        </pc:spChg>
        <pc:spChg chg="add mod">
          <ac:chgData name="Carlos Hidalgo García" userId="5e0decdd4a0d9a7e" providerId="LiveId" clId="{445CEDCD-A374-434E-A321-765DEA3D5149}" dt="2024-09-23T08:59:16.931" v="27008" actId="1076"/>
          <ac:spMkLst>
            <pc:docMk/>
            <pc:sldMk cId="406243451" sldId="261"/>
            <ac:spMk id="54" creationId="{A7AE98C0-F92A-C902-5337-C817F9639934}"/>
          </ac:spMkLst>
        </pc:spChg>
        <pc:spChg chg="add del mod">
          <ac:chgData name="Carlos Hidalgo García" userId="5e0decdd4a0d9a7e" providerId="LiveId" clId="{445CEDCD-A374-434E-A321-765DEA3D5149}" dt="2024-09-23T09:11:54.675" v="27269" actId="21"/>
          <ac:spMkLst>
            <pc:docMk/>
            <pc:sldMk cId="406243451" sldId="261"/>
            <ac:spMk id="56" creationId="{16DC3E70-0D28-DEF4-317A-F86CF21BBA7B}"/>
          </ac:spMkLst>
        </pc:spChg>
        <pc:spChg chg="add mod">
          <ac:chgData name="Carlos Hidalgo García" userId="5e0decdd4a0d9a7e" providerId="LiveId" clId="{445CEDCD-A374-434E-A321-765DEA3D5149}" dt="2024-09-23T09:37:17.834" v="27282" actId="20577"/>
          <ac:spMkLst>
            <pc:docMk/>
            <pc:sldMk cId="406243451" sldId="261"/>
            <ac:spMk id="59" creationId="{183D06B4-79C3-7607-8D36-3AF8521810E1}"/>
          </ac:spMkLst>
        </pc:spChg>
        <pc:picChg chg="add mod">
          <ac:chgData name="Carlos Hidalgo García" userId="5e0decdd4a0d9a7e" providerId="LiveId" clId="{445CEDCD-A374-434E-A321-765DEA3D5149}" dt="2024-09-23T08:59:08.833" v="27006" actId="1076"/>
          <ac:picMkLst>
            <pc:docMk/>
            <pc:sldMk cId="406243451" sldId="261"/>
            <ac:picMk id="3" creationId="{6DF036A7-97E5-DE39-4C03-C172A072ECC0}"/>
          </ac:picMkLst>
        </pc:picChg>
        <pc:picChg chg="add mod">
          <ac:chgData name="Carlos Hidalgo García" userId="5e0decdd4a0d9a7e" providerId="LiveId" clId="{445CEDCD-A374-434E-A321-765DEA3D5149}" dt="2024-09-23T08:59:08.833" v="27006" actId="1076"/>
          <ac:picMkLst>
            <pc:docMk/>
            <pc:sldMk cId="406243451" sldId="261"/>
            <ac:picMk id="5" creationId="{09E85FD3-19AD-E528-4477-906C0D4FB967}"/>
          </ac:picMkLst>
        </pc:picChg>
        <pc:picChg chg="add mod">
          <ac:chgData name="Carlos Hidalgo García" userId="5e0decdd4a0d9a7e" providerId="LiveId" clId="{445CEDCD-A374-434E-A321-765DEA3D5149}" dt="2024-09-23T08:59:08.833" v="27006" actId="1076"/>
          <ac:picMkLst>
            <pc:docMk/>
            <pc:sldMk cId="406243451" sldId="261"/>
            <ac:picMk id="7" creationId="{68990798-3F42-AB15-367C-9177AA46979A}"/>
          </ac:picMkLst>
        </pc:picChg>
        <pc:picChg chg="add mod">
          <ac:chgData name="Carlos Hidalgo García" userId="5e0decdd4a0d9a7e" providerId="LiveId" clId="{445CEDCD-A374-434E-A321-765DEA3D5149}" dt="2024-09-23T08:59:08.833" v="27006" actId="1076"/>
          <ac:picMkLst>
            <pc:docMk/>
            <pc:sldMk cId="406243451" sldId="261"/>
            <ac:picMk id="8" creationId="{9928249C-1557-250E-94EC-BDCC2B4920D3}"/>
          </ac:picMkLst>
        </pc:picChg>
        <pc:picChg chg="add mod">
          <ac:chgData name="Carlos Hidalgo García" userId="5e0decdd4a0d9a7e" providerId="LiveId" clId="{445CEDCD-A374-434E-A321-765DEA3D5149}" dt="2024-09-23T08:59:08.833" v="27006" actId="1076"/>
          <ac:picMkLst>
            <pc:docMk/>
            <pc:sldMk cId="406243451" sldId="261"/>
            <ac:picMk id="34" creationId="{1A995D84-4F47-46FD-AE8A-0427B138DD15}"/>
          </ac:picMkLst>
        </pc:picChg>
        <pc:picChg chg="add mod">
          <ac:chgData name="Carlos Hidalgo García" userId="5e0decdd4a0d9a7e" providerId="LiveId" clId="{445CEDCD-A374-434E-A321-765DEA3D5149}" dt="2024-09-23T08:59:28.474" v="27015" actId="1076"/>
          <ac:picMkLst>
            <pc:docMk/>
            <pc:sldMk cId="406243451" sldId="261"/>
            <ac:picMk id="58" creationId="{BFE867E9-261C-531B-237C-2DC02AA9E109}"/>
          </ac:picMkLst>
        </pc:picChg>
        <pc:cxnChg chg="add mod">
          <ac:chgData name="Carlos Hidalgo García" userId="5e0decdd4a0d9a7e" providerId="LiveId" clId="{445CEDCD-A374-434E-A321-765DEA3D5149}" dt="2024-09-23T08:59:08.833" v="27006" actId="1076"/>
          <ac:cxnSpMkLst>
            <pc:docMk/>
            <pc:sldMk cId="406243451" sldId="261"/>
            <ac:cxnSpMk id="18" creationId="{9FED79E6-271B-9940-AB46-5D18D59D7A06}"/>
          </ac:cxnSpMkLst>
        </pc:cxnChg>
        <pc:cxnChg chg="add mod">
          <ac:chgData name="Carlos Hidalgo García" userId="5e0decdd4a0d9a7e" providerId="LiveId" clId="{445CEDCD-A374-434E-A321-765DEA3D5149}" dt="2024-09-23T08:59:08.833" v="27006" actId="1076"/>
          <ac:cxnSpMkLst>
            <pc:docMk/>
            <pc:sldMk cId="406243451" sldId="261"/>
            <ac:cxnSpMk id="19" creationId="{C3FA92F2-E92F-4512-D8F0-7742A6E2D2F6}"/>
          </ac:cxnSpMkLst>
        </pc:cxnChg>
        <pc:cxnChg chg="add mod">
          <ac:chgData name="Carlos Hidalgo García" userId="5e0decdd4a0d9a7e" providerId="LiveId" clId="{445CEDCD-A374-434E-A321-765DEA3D5149}" dt="2024-09-23T08:59:08.833" v="27006" actId="1076"/>
          <ac:cxnSpMkLst>
            <pc:docMk/>
            <pc:sldMk cId="406243451" sldId="261"/>
            <ac:cxnSpMk id="25" creationId="{EF32F8DE-36EB-A941-7BCF-1FD344846610}"/>
          </ac:cxnSpMkLst>
        </pc:cxnChg>
        <pc:cxnChg chg="add mod">
          <ac:chgData name="Carlos Hidalgo García" userId="5e0decdd4a0d9a7e" providerId="LiveId" clId="{445CEDCD-A374-434E-A321-765DEA3D5149}" dt="2024-09-23T08:59:08.833" v="27006" actId="1076"/>
          <ac:cxnSpMkLst>
            <pc:docMk/>
            <pc:sldMk cId="406243451" sldId="261"/>
            <ac:cxnSpMk id="39" creationId="{B6DA1680-A46E-A526-A13B-CE06D0F9717B}"/>
          </ac:cxnSpMkLst>
        </pc:cxnChg>
        <pc:cxnChg chg="add mod">
          <ac:chgData name="Carlos Hidalgo García" userId="5e0decdd4a0d9a7e" providerId="LiveId" clId="{445CEDCD-A374-434E-A321-765DEA3D5149}" dt="2024-09-23T08:59:08.833" v="27006" actId="1076"/>
          <ac:cxnSpMkLst>
            <pc:docMk/>
            <pc:sldMk cId="406243451" sldId="261"/>
            <ac:cxnSpMk id="46" creationId="{6AA60B1C-20E2-8387-CD0A-2D4ADFA7AD48}"/>
          </ac:cxnSpMkLst>
        </pc:cxnChg>
        <pc:cxnChg chg="add mod">
          <ac:chgData name="Carlos Hidalgo García" userId="5e0decdd4a0d9a7e" providerId="LiveId" clId="{445CEDCD-A374-434E-A321-765DEA3D5149}" dt="2024-09-23T08:59:08.833" v="27006" actId="1076"/>
          <ac:cxnSpMkLst>
            <pc:docMk/>
            <pc:sldMk cId="406243451" sldId="261"/>
            <ac:cxnSpMk id="47" creationId="{CA65F765-3FA9-5809-4552-86CC2969672D}"/>
          </ac:cxnSpMkLst>
        </pc:cxnChg>
        <pc:cxnChg chg="add mod">
          <ac:chgData name="Carlos Hidalgo García" userId="5e0decdd4a0d9a7e" providerId="LiveId" clId="{445CEDCD-A374-434E-A321-765DEA3D5149}" dt="2024-09-23T08:59:08.833" v="27006" actId="1076"/>
          <ac:cxnSpMkLst>
            <pc:docMk/>
            <pc:sldMk cId="406243451" sldId="261"/>
            <ac:cxnSpMk id="49" creationId="{DD8548C6-07A5-EC85-C407-528BCC242103}"/>
          </ac:cxnSpMkLst>
        </pc:cxnChg>
      </pc:sldChg>
      <pc:sldChg chg="addSp delSp modSp add mod ord">
        <pc:chgData name="Carlos Hidalgo García" userId="5e0decdd4a0d9a7e" providerId="LiveId" clId="{445CEDCD-A374-434E-A321-765DEA3D5149}" dt="2024-09-23T09:37:36.770" v="27292" actId="20577"/>
        <pc:sldMkLst>
          <pc:docMk/>
          <pc:sldMk cId="4281376939" sldId="262"/>
        </pc:sldMkLst>
        <pc:spChg chg="add del mod">
          <ac:chgData name="Carlos Hidalgo García" userId="5e0decdd4a0d9a7e" providerId="LiveId" clId="{445CEDCD-A374-434E-A321-765DEA3D5149}" dt="2024-09-17T09:28:48.708" v="3601" actId="478"/>
          <ac:spMkLst>
            <pc:docMk/>
            <pc:sldMk cId="4281376939" sldId="262"/>
            <ac:spMk id="4" creationId="{03451387-B40A-149B-20AD-C948B4C3C9B5}"/>
          </ac:spMkLst>
        </pc:spChg>
        <pc:spChg chg="mod">
          <ac:chgData name="Carlos Hidalgo García" userId="5e0decdd4a0d9a7e" providerId="LiveId" clId="{445CEDCD-A374-434E-A321-765DEA3D5149}" dt="2024-09-22T21:36:02.434" v="26984" actId="6549"/>
          <ac:spMkLst>
            <pc:docMk/>
            <pc:sldMk cId="4281376939" sldId="262"/>
            <ac:spMk id="6" creationId="{03E9B5F6-D12F-D76F-64B8-A813D2D8B9A9}"/>
          </ac:spMkLst>
        </pc:spChg>
        <pc:spChg chg="add mod">
          <ac:chgData name="Carlos Hidalgo García" userId="5e0decdd4a0d9a7e" providerId="LiveId" clId="{445CEDCD-A374-434E-A321-765DEA3D5149}" dt="2024-09-17T09:28:51.834" v="3602"/>
          <ac:spMkLst>
            <pc:docMk/>
            <pc:sldMk cId="4281376939" sldId="262"/>
            <ac:spMk id="13" creationId="{81EAD5D3-047B-0005-4F9D-8079354EBE04}"/>
          </ac:spMkLst>
        </pc:spChg>
        <pc:spChg chg="del">
          <ac:chgData name="Carlos Hidalgo García" userId="5e0decdd4a0d9a7e" providerId="LiveId" clId="{445CEDCD-A374-434E-A321-765DEA3D5149}" dt="2024-09-17T09:24:45.378" v="3416" actId="478"/>
          <ac:spMkLst>
            <pc:docMk/>
            <pc:sldMk cId="4281376939" sldId="262"/>
            <ac:spMk id="14" creationId="{609D99AC-2A0A-8EEA-AEFF-B9979ED2755F}"/>
          </ac:spMkLst>
        </pc:spChg>
        <pc:spChg chg="del">
          <ac:chgData name="Carlos Hidalgo García" userId="5e0decdd4a0d9a7e" providerId="LiveId" clId="{445CEDCD-A374-434E-A321-765DEA3D5149}" dt="2024-09-17T09:24:46.817" v="3417" actId="478"/>
          <ac:spMkLst>
            <pc:docMk/>
            <pc:sldMk cId="4281376939" sldId="262"/>
            <ac:spMk id="15" creationId="{C46C4519-6109-0FE3-D9C2-DD872FA19780}"/>
          </ac:spMkLst>
        </pc:spChg>
        <pc:spChg chg="del">
          <ac:chgData name="Carlos Hidalgo García" userId="5e0decdd4a0d9a7e" providerId="LiveId" clId="{445CEDCD-A374-434E-A321-765DEA3D5149}" dt="2024-09-17T09:24:47.935" v="3418" actId="478"/>
          <ac:spMkLst>
            <pc:docMk/>
            <pc:sldMk cId="4281376939" sldId="262"/>
            <ac:spMk id="16" creationId="{E7FE4357-6D09-55E9-137D-BFF424FF15AD}"/>
          </ac:spMkLst>
        </pc:spChg>
        <pc:spChg chg="add mod">
          <ac:chgData name="Carlos Hidalgo García" userId="5e0decdd4a0d9a7e" providerId="LiveId" clId="{445CEDCD-A374-434E-A321-765DEA3D5149}" dt="2024-09-17T09:38:36.306" v="3791" actId="1076"/>
          <ac:spMkLst>
            <pc:docMk/>
            <pc:sldMk cId="4281376939" sldId="262"/>
            <ac:spMk id="17" creationId="{0C9BBCC2-B2D8-5746-DA0A-6B8097C31133}"/>
          </ac:spMkLst>
        </pc:spChg>
        <pc:spChg chg="add mod">
          <ac:chgData name="Carlos Hidalgo García" userId="5e0decdd4a0d9a7e" providerId="LiveId" clId="{445CEDCD-A374-434E-A321-765DEA3D5149}" dt="2024-09-17T09:38:36.306" v="3791" actId="1076"/>
          <ac:spMkLst>
            <pc:docMk/>
            <pc:sldMk cId="4281376939" sldId="262"/>
            <ac:spMk id="20" creationId="{A367A589-1E08-B3C6-79ED-92807FB5FF10}"/>
          </ac:spMkLst>
        </pc:spChg>
        <pc:spChg chg="add mod">
          <ac:chgData name="Carlos Hidalgo García" userId="5e0decdd4a0d9a7e" providerId="LiveId" clId="{445CEDCD-A374-434E-A321-765DEA3D5149}" dt="2024-09-17T09:31:46.488" v="3669" actId="164"/>
          <ac:spMkLst>
            <pc:docMk/>
            <pc:sldMk cId="4281376939" sldId="262"/>
            <ac:spMk id="21" creationId="{96C7AF2C-4EB2-E579-22EA-3C7AA5EE8EA1}"/>
          </ac:spMkLst>
        </pc:spChg>
        <pc:spChg chg="mod">
          <ac:chgData name="Carlos Hidalgo García" userId="5e0decdd4a0d9a7e" providerId="LiveId" clId="{445CEDCD-A374-434E-A321-765DEA3D5149}" dt="2024-09-17T09:50:51.675" v="4095" actId="20577"/>
          <ac:spMkLst>
            <pc:docMk/>
            <pc:sldMk cId="4281376939" sldId="262"/>
            <ac:spMk id="22" creationId="{CB78F33F-6F03-39DA-D2DC-62BFF9F3DF27}"/>
          </ac:spMkLst>
        </pc:spChg>
        <pc:spChg chg="add mod">
          <ac:chgData name="Carlos Hidalgo García" userId="5e0decdd4a0d9a7e" providerId="LiveId" clId="{445CEDCD-A374-434E-A321-765DEA3D5149}" dt="2024-09-17T09:35:41.062" v="3758" actId="1076"/>
          <ac:spMkLst>
            <pc:docMk/>
            <pc:sldMk cId="4281376939" sldId="262"/>
            <ac:spMk id="23" creationId="{93F513C3-2F99-FC85-0542-0191E4D18620}"/>
          </ac:spMkLst>
        </pc:spChg>
        <pc:spChg chg="mod">
          <ac:chgData name="Carlos Hidalgo García" userId="5e0decdd4a0d9a7e" providerId="LiveId" clId="{445CEDCD-A374-434E-A321-765DEA3D5149}" dt="2024-09-17T09:50:55.312" v="4097" actId="20577"/>
          <ac:spMkLst>
            <pc:docMk/>
            <pc:sldMk cId="4281376939" sldId="262"/>
            <ac:spMk id="24" creationId="{77AC952E-FE1E-3C99-9DBC-A0774DAFAAAE}"/>
          </ac:spMkLst>
        </pc:spChg>
        <pc:spChg chg="mod">
          <ac:chgData name="Carlos Hidalgo García" userId="5e0decdd4a0d9a7e" providerId="LiveId" clId="{445CEDCD-A374-434E-A321-765DEA3D5149}" dt="2024-09-17T09:31:51.403" v="3670"/>
          <ac:spMkLst>
            <pc:docMk/>
            <pc:sldMk cId="4281376939" sldId="262"/>
            <ac:spMk id="28" creationId="{75D5F687-8311-4CB8-E670-879AA9052810}"/>
          </ac:spMkLst>
        </pc:spChg>
        <pc:spChg chg="del">
          <ac:chgData name="Carlos Hidalgo García" userId="5e0decdd4a0d9a7e" providerId="LiveId" clId="{445CEDCD-A374-434E-A321-765DEA3D5149}" dt="2024-09-17T09:24:42.002" v="3412" actId="478"/>
          <ac:spMkLst>
            <pc:docMk/>
            <pc:sldMk cId="4281376939" sldId="262"/>
            <ac:spMk id="29" creationId="{4D1403C1-9FCA-4829-8E0E-49429E77D37E}"/>
          </ac:spMkLst>
        </pc:spChg>
        <pc:spChg chg="del">
          <ac:chgData name="Carlos Hidalgo García" userId="5e0decdd4a0d9a7e" providerId="LiveId" clId="{445CEDCD-A374-434E-A321-765DEA3D5149}" dt="2024-09-17T09:24:40.851" v="3411" actId="478"/>
          <ac:spMkLst>
            <pc:docMk/>
            <pc:sldMk cId="4281376939" sldId="262"/>
            <ac:spMk id="30" creationId="{E56F8564-3D7F-0E9D-BBC4-C7FE9DECEE91}"/>
          </ac:spMkLst>
        </pc:spChg>
        <pc:spChg chg="mod">
          <ac:chgData name="Carlos Hidalgo García" userId="5e0decdd4a0d9a7e" providerId="LiveId" clId="{445CEDCD-A374-434E-A321-765DEA3D5149}" dt="2024-09-17T09:40:40.493" v="3864" actId="20577"/>
          <ac:spMkLst>
            <pc:docMk/>
            <pc:sldMk cId="4281376939" sldId="262"/>
            <ac:spMk id="31" creationId="{ADC98144-6825-0626-21C7-DA03A241D333}"/>
          </ac:spMkLst>
        </pc:spChg>
        <pc:spChg chg="mod">
          <ac:chgData name="Carlos Hidalgo García" userId="5e0decdd4a0d9a7e" providerId="LiveId" clId="{445CEDCD-A374-434E-A321-765DEA3D5149}" dt="2024-09-17T09:33:36.228" v="3707" actId="14100"/>
          <ac:spMkLst>
            <pc:docMk/>
            <pc:sldMk cId="4281376939" sldId="262"/>
            <ac:spMk id="33" creationId="{49005958-2723-A482-EF83-FADCFD64F638}"/>
          </ac:spMkLst>
        </pc:spChg>
        <pc:spChg chg="mod">
          <ac:chgData name="Carlos Hidalgo García" userId="5e0decdd4a0d9a7e" providerId="LiveId" clId="{445CEDCD-A374-434E-A321-765DEA3D5149}" dt="2024-09-17T09:33:28.201" v="3704" actId="1076"/>
          <ac:spMkLst>
            <pc:docMk/>
            <pc:sldMk cId="4281376939" sldId="262"/>
            <ac:spMk id="35" creationId="{C714B95F-FA1E-4977-558F-CB5E44440977}"/>
          </ac:spMkLst>
        </pc:spChg>
        <pc:spChg chg="mod">
          <ac:chgData name="Carlos Hidalgo García" userId="5e0decdd4a0d9a7e" providerId="LiveId" clId="{445CEDCD-A374-434E-A321-765DEA3D5149}" dt="2024-09-17T09:33:48.951" v="3710"/>
          <ac:spMkLst>
            <pc:docMk/>
            <pc:sldMk cId="4281376939" sldId="262"/>
            <ac:spMk id="37" creationId="{C8884151-0EF5-FF17-B409-CB41F4593846}"/>
          </ac:spMkLst>
        </pc:spChg>
        <pc:spChg chg="mod">
          <ac:chgData name="Carlos Hidalgo García" userId="5e0decdd4a0d9a7e" providerId="LiveId" clId="{445CEDCD-A374-434E-A321-765DEA3D5149}" dt="2024-09-17T09:45:30.167" v="3966" actId="20577"/>
          <ac:spMkLst>
            <pc:docMk/>
            <pc:sldMk cId="4281376939" sldId="262"/>
            <ac:spMk id="38" creationId="{51BE57AE-439E-704A-E0CC-83B1231A8AE0}"/>
          </ac:spMkLst>
        </pc:spChg>
        <pc:spChg chg="mod">
          <ac:chgData name="Carlos Hidalgo García" userId="5e0decdd4a0d9a7e" providerId="LiveId" clId="{445CEDCD-A374-434E-A321-765DEA3D5149}" dt="2024-09-17T09:33:55.730" v="3719"/>
          <ac:spMkLst>
            <pc:docMk/>
            <pc:sldMk cId="4281376939" sldId="262"/>
            <ac:spMk id="41" creationId="{EBCC64AC-D66F-2FB6-E7D7-628645480FC2}"/>
          </ac:spMkLst>
        </pc:spChg>
        <pc:spChg chg="mod">
          <ac:chgData name="Carlos Hidalgo García" userId="5e0decdd4a0d9a7e" providerId="LiveId" clId="{445CEDCD-A374-434E-A321-765DEA3D5149}" dt="2024-09-17T09:34:03.300" v="3728" actId="20577"/>
          <ac:spMkLst>
            <pc:docMk/>
            <pc:sldMk cId="4281376939" sldId="262"/>
            <ac:spMk id="42" creationId="{428B9B08-706E-E72B-5EA4-C85D8351A7BA}"/>
          </ac:spMkLst>
        </pc:spChg>
        <pc:spChg chg="del">
          <ac:chgData name="Carlos Hidalgo García" userId="5e0decdd4a0d9a7e" providerId="LiveId" clId="{445CEDCD-A374-434E-A321-765DEA3D5149}" dt="2024-09-17T09:24:39.641" v="3410" actId="478"/>
          <ac:spMkLst>
            <pc:docMk/>
            <pc:sldMk cId="4281376939" sldId="262"/>
            <ac:spMk id="43" creationId="{B7ADDA7E-1AB8-8AA7-B497-31670F8FEB49}"/>
          </ac:spMkLst>
        </pc:spChg>
        <pc:spChg chg="mod">
          <ac:chgData name="Carlos Hidalgo García" userId="5e0decdd4a0d9a7e" providerId="LiveId" clId="{445CEDCD-A374-434E-A321-765DEA3D5149}" dt="2024-09-17T09:34:11.718" v="3730"/>
          <ac:spMkLst>
            <pc:docMk/>
            <pc:sldMk cId="4281376939" sldId="262"/>
            <ac:spMk id="45" creationId="{E537FDA8-F68B-2791-F59A-83428653D01F}"/>
          </ac:spMkLst>
        </pc:spChg>
        <pc:spChg chg="mod">
          <ac:chgData name="Carlos Hidalgo García" userId="5e0decdd4a0d9a7e" providerId="LiveId" clId="{445CEDCD-A374-434E-A321-765DEA3D5149}" dt="2024-09-17T09:36:10.997" v="3760" actId="20577"/>
          <ac:spMkLst>
            <pc:docMk/>
            <pc:sldMk cId="4281376939" sldId="262"/>
            <ac:spMk id="48" creationId="{240B5CDA-2F32-9BF9-23F1-2AE56686DA47}"/>
          </ac:spMkLst>
        </pc:spChg>
        <pc:spChg chg="mod">
          <ac:chgData name="Carlos Hidalgo García" userId="5e0decdd4a0d9a7e" providerId="LiveId" clId="{445CEDCD-A374-434E-A321-765DEA3D5149}" dt="2024-09-17T09:42:14.929" v="3899" actId="14100"/>
          <ac:spMkLst>
            <pc:docMk/>
            <pc:sldMk cId="4281376939" sldId="262"/>
            <ac:spMk id="51" creationId="{6D0A1B82-93C6-EFF7-7D3D-DCD4E4AEBA82}"/>
          </ac:spMkLst>
        </pc:spChg>
        <pc:spChg chg="del">
          <ac:chgData name="Carlos Hidalgo García" userId="5e0decdd4a0d9a7e" providerId="LiveId" clId="{445CEDCD-A374-434E-A321-765DEA3D5149}" dt="2024-09-17T09:24:36.548" v="3408" actId="478"/>
          <ac:spMkLst>
            <pc:docMk/>
            <pc:sldMk cId="4281376939" sldId="262"/>
            <ac:spMk id="52" creationId="{9A928FBD-7984-2C80-D66A-B3995D208FBE}"/>
          </ac:spMkLst>
        </pc:spChg>
        <pc:spChg chg="mod">
          <ac:chgData name="Carlos Hidalgo García" userId="5e0decdd4a0d9a7e" providerId="LiveId" clId="{445CEDCD-A374-434E-A321-765DEA3D5149}" dt="2024-09-17T09:42:05.880" v="3897" actId="20577"/>
          <ac:spMkLst>
            <pc:docMk/>
            <pc:sldMk cId="4281376939" sldId="262"/>
            <ac:spMk id="53" creationId="{4F184A78-CF3E-649B-92C3-41B35ADC6FAD}"/>
          </ac:spMkLst>
        </pc:spChg>
        <pc:spChg chg="del">
          <ac:chgData name="Carlos Hidalgo García" userId="5e0decdd4a0d9a7e" providerId="LiveId" clId="{445CEDCD-A374-434E-A321-765DEA3D5149}" dt="2024-09-17T09:24:34.771" v="3407" actId="478"/>
          <ac:spMkLst>
            <pc:docMk/>
            <pc:sldMk cId="4281376939" sldId="262"/>
            <ac:spMk id="54" creationId="{A7AE98C0-F92A-C902-5337-C817F9639934}"/>
          </ac:spMkLst>
        </pc:spChg>
        <pc:spChg chg="del">
          <ac:chgData name="Carlos Hidalgo García" userId="5e0decdd4a0d9a7e" providerId="LiveId" clId="{445CEDCD-A374-434E-A321-765DEA3D5149}" dt="2024-09-17T09:24:38.081" v="3409" actId="478"/>
          <ac:spMkLst>
            <pc:docMk/>
            <pc:sldMk cId="4281376939" sldId="262"/>
            <ac:spMk id="56" creationId="{16DC3E70-0D28-DEF4-317A-F86CF21BBA7B}"/>
          </ac:spMkLst>
        </pc:spChg>
        <pc:spChg chg="mod">
          <ac:chgData name="Carlos Hidalgo García" userId="5e0decdd4a0d9a7e" providerId="LiveId" clId="{445CEDCD-A374-434E-A321-765DEA3D5149}" dt="2024-09-17T09:37:56.818" v="3762"/>
          <ac:spMkLst>
            <pc:docMk/>
            <pc:sldMk cId="4281376939" sldId="262"/>
            <ac:spMk id="57" creationId="{51BFA7A5-42F1-66BA-BD0C-F889635EA8FE}"/>
          </ac:spMkLst>
        </pc:spChg>
        <pc:spChg chg="mod">
          <ac:chgData name="Carlos Hidalgo García" userId="5e0decdd4a0d9a7e" providerId="LiveId" clId="{445CEDCD-A374-434E-A321-765DEA3D5149}" dt="2024-09-17T09:38:01.521" v="3773" actId="20577"/>
          <ac:spMkLst>
            <pc:docMk/>
            <pc:sldMk cId="4281376939" sldId="262"/>
            <ac:spMk id="58" creationId="{16F084BD-7C17-8459-338A-DA6E6537E3D9}"/>
          </ac:spMkLst>
        </pc:spChg>
        <pc:spChg chg="mod">
          <ac:chgData name="Carlos Hidalgo García" userId="5e0decdd4a0d9a7e" providerId="LiveId" clId="{445CEDCD-A374-434E-A321-765DEA3D5149}" dt="2024-09-17T09:38:21.327" v="3789" actId="14100"/>
          <ac:spMkLst>
            <pc:docMk/>
            <pc:sldMk cId="4281376939" sldId="262"/>
            <ac:spMk id="60" creationId="{28D06B1C-9662-D7B9-6FC9-2381040CC5BC}"/>
          </ac:spMkLst>
        </pc:spChg>
        <pc:spChg chg="mod">
          <ac:chgData name="Carlos Hidalgo García" userId="5e0decdd4a0d9a7e" providerId="LiveId" clId="{445CEDCD-A374-434E-A321-765DEA3D5149}" dt="2024-09-17T09:38:10.684" v="3786" actId="20577"/>
          <ac:spMkLst>
            <pc:docMk/>
            <pc:sldMk cId="4281376939" sldId="262"/>
            <ac:spMk id="61" creationId="{C6FAEA41-7999-5ECA-1A87-EDCE232CF7E2}"/>
          </ac:spMkLst>
        </pc:spChg>
        <pc:spChg chg="mod">
          <ac:chgData name="Carlos Hidalgo García" userId="5e0decdd4a0d9a7e" providerId="LiveId" clId="{445CEDCD-A374-434E-A321-765DEA3D5149}" dt="2024-09-17T09:39:45.012" v="3842"/>
          <ac:spMkLst>
            <pc:docMk/>
            <pc:sldMk cId="4281376939" sldId="262"/>
            <ac:spMk id="63" creationId="{A601B3E8-49C1-4FFA-C38A-90E31D9A1EDF}"/>
          </ac:spMkLst>
        </pc:spChg>
        <pc:spChg chg="mod">
          <ac:chgData name="Carlos Hidalgo García" userId="5e0decdd4a0d9a7e" providerId="LiveId" clId="{445CEDCD-A374-434E-A321-765DEA3D5149}" dt="2024-09-17T09:39:47.724" v="3851" actId="20577"/>
          <ac:spMkLst>
            <pc:docMk/>
            <pc:sldMk cId="4281376939" sldId="262"/>
            <ac:spMk id="64" creationId="{DA7DFBFC-04BC-6F11-7E19-D19C72655973}"/>
          </ac:spMkLst>
        </pc:spChg>
        <pc:spChg chg="mod">
          <ac:chgData name="Carlos Hidalgo García" userId="5e0decdd4a0d9a7e" providerId="LiveId" clId="{445CEDCD-A374-434E-A321-765DEA3D5149}" dt="2024-09-17T09:41:41.456" v="3881"/>
          <ac:spMkLst>
            <pc:docMk/>
            <pc:sldMk cId="4281376939" sldId="262"/>
            <ac:spMk id="66" creationId="{1FF19653-733A-309D-F4C6-B9E4431A99EC}"/>
          </ac:spMkLst>
        </pc:spChg>
        <pc:spChg chg="mod">
          <ac:chgData name="Carlos Hidalgo García" userId="5e0decdd4a0d9a7e" providerId="LiveId" clId="{445CEDCD-A374-434E-A321-765DEA3D5149}" dt="2024-09-17T09:41:41.456" v="3881"/>
          <ac:spMkLst>
            <pc:docMk/>
            <pc:sldMk cId="4281376939" sldId="262"/>
            <ac:spMk id="67" creationId="{23E50D52-2213-75BA-33A6-1081F1B9BB60}"/>
          </ac:spMkLst>
        </pc:spChg>
        <pc:spChg chg="mod">
          <ac:chgData name="Carlos Hidalgo García" userId="5e0decdd4a0d9a7e" providerId="LiveId" clId="{445CEDCD-A374-434E-A321-765DEA3D5149}" dt="2024-09-17T09:42:44.771" v="3901"/>
          <ac:spMkLst>
            <pc:docMk/>
            <pc:sldMk cId="4281376939" sldId="262"/>
            <ac:spMk id="69" creationId="{521FA723-CDEE-9B4F-6D7B-47EB63075DE8}"/>
          </ac:spMkLst>
        </pc:spChg>
        <pc:spChg chg="mod">
          <ac:chgData name="Carlos Hidalgo García" userId="5e0decdd4a0d9a7e" providerId="LiveId" clId="{445CEDCD-A374-434E-A321-765DEA3D5149}" dt="2024-09-17T09:42:44.771" v="3901"/>
          <ac:spMkLst>
            <pc:docMk/>
            <pc:sldMk cId="4281376939" sldId="262"/>
            <ac:spMk id="70" creationId="{316D19CA-9DF7-2AE3-6006-AB797DECB05D}"/>
          </ac:spMkLst>
        </pc:spChg>
        <pc:spChg chg="mod">
          <ac:chgData name="Carlos Hidalgo García" userId="5e0decdd4a0d9a7e" providerId="LiveId" clId="{445CEDCD-A374-434E-A321-765DEA3D5149}" dt="2024-09-17T09:42:51.464" v="3904"/>
          <ac:spMkLst>
            <pc:docMk/>
            <pc:sldMk cId="4281376939" sldId="262"/>
            <ac:spMk id="72" creationId="{64846CDD-2969-009C-4B24-1673C218B6DC}"/>
          </ac:spMkLst>
        </pc:spChg>
        <pc:spChg chg="mod">
          <ac:chgData name="Carlos Hidalgo García" userId="5e0decdd4a0d9a7e" providerId="LiveId" clId="{445CEDCD-A374-434E-A321-765DEA3D5149}" dt="2024-09-17T09:42:56.304" v="3923" actId="20577"/>
          <ac:spMkLst>
            <pc:docMk/>
            <pc:sldMk cId="4281376939" sldId="262"/>
            <ac:spMk id="73" creationId="{5F38D907-FC6C-36F4-6574-B8642AC42067}"/>
          </ac:spMkLst>
        </pc:spChg>
        <pc:spChg chg="mod">
          <ac:chgData name="Carlos Hidalgo García" userId="5e0decdd4a0d9a7e" providerId="LiveId" clId="{445CEDCD-A374-434E-A321-765DEA3D5149}" dt="2024-09-17T09:43:17.686" v="3926"/>
          <ac:spMkLst>
            <pc:docMk/>
            <pc:sldMk cId="4281376939" sldId="262"/>
            <ac:spMk id="75" creationId="{F2CEC440-F917-99A9-996E-A9D511DA32DE}"/>
          </ac:spMkLst>
        </pc:spChg>
        <pc:spChg chg="mod">
          <ac:chgData name="Carlos Hidalgo García" userId="5e0decdd4a0d9a7e" providerId="LiveId" clId="{445CEDCD-A374-434E-A321-765DEA3D5149}" dt="2024-09-17T09:45:35.339" v="3982" actId="20577"/>
          <ac:spMkLst>
            <pc:docMk/>
            <pc:sldMk cId="4281376939" sldId="262"/>
            <ac:spMk id="76" creationId="{133E6665-9F01-B25A-34E9-7DACECA88CAE}"/>
          </ac:spMkLst>
        </pc:spChg>
        <pc:spChg chg="mod">
          <ac:chgData name="Carlos Hidalgo García" userId="5e0decdd4a0d9a7e" providerId="LiveId" clId="{445CEDCD-A374-434E-A321-765DEA3D5149}" dt="2024-09-17T09:43:24.751" v="3932"/>
          <ac:spMkLst>
            <pc:docMk/>
            <pc:sldMk cId="4281376939" sldId="262"/>
            <ac:spMk id="78" creationId="{A07DCBA5-3093-B8ED-C2FC-97DFBA9E54F4}"/>
          </ac:spMkLst>
        </pc:spChg>
        <pc:spChg chg="mod">
          <ac:chgData name="Carlos Hidalgo García" userId="5e0decdd4a0d9a7e" providerId="LiveId" clId="{445CEDCD-A374-434E-A321-765DEA3D5149}" dt="2024-09-17T09:45:30.257" v="3968" actId="20577"/>
          <ac:spMkLst>
            <pc:docMk/>
            <pc:sldMk cId="4281376939" sldId="262"/>
            <ac:spMk id="79" creationId="{EBAD175B-04D5-43E7-3EC4-39FB1F1AC857}"/>
          </ac:spMkLst>
        </pc:spChg>
        <pc:spChg chg="mod">
          <ac:chgData name="Carlos Hidalgo García" userId="5e0decdd4a0d9a7e" providerId="LiveId" clId="{445CEDCD-A374-434E-A321-765DEA3D5149}" dt="2024-09-17T09:43:55.741" v="3938"/>
          <ac:spMkLst>
            <pc:docMk/>
            <pc:sldMk cId="4281376939" sldId="262"/>
            <ac:spMk id="81" creationId="{BA65D8BE-A243-B92E-17D0-D27B29F860A3}"/>
          </ac:spMkLst>
        </pc:spChg>
        <pc:spChg chg="mod">
          <ac:chgData name="Carlos Hidalgo García" userId="5e0decdd4a0d9a7e" providerId="LiveId" clId="{445CEDCD-A374-434E-A321-765DEA3D5149}" dt="2024-09-17T09:45:30.490" v="3974" actId="1076"/>
          <ac:spMkLst>
            <pc:docMk/>
            <pc:sldMk cId="4281376939" sldId="262"/>
            <ac:spMk id="82" creationId="{D7D2DD0C-2384-2369-5D5E-E37171D233FC}"/>
          </ac:spMkLst>
        </pc:spChg>
        <pc:spChg chg="mod">
          <ac:chgData name="Carlos Hidalgo García" userId="5e0decdd4a0d9a7e" providerId="LiveId" clId="{445CEDCD-A374-434E-A321-765DEA3D5149}" dt="2024-09-17T09:45:52.918" v="3997" actId="14100"/>
          <ac:spMkLst>
            <pc:docMk/>
            <pc:sldMk cId="4281376939" sldId="262"/>
            <ac:spMk id="84" creationId="{C45D43EE-77B4-09E1-DC8B-AFBDE2BCA0AA}"/>
          </ac:spMkLst>
        </pc:spChg>
        <pc:spChg chg="mod">
          <ac:chgData name="Carlos Hidalgo García" userId="5e0decdd4a0d9a7e" providerId="LiveId" clId="{445CEDCD-A374-434E-A321-765DEA3D5149}" dt="2024-09-17T09:45:43.550" v="3993" actId="20577"/>
          <ac:spMkLst>
            <pc:docMk/>
            <pc:sldMk cId="4281376939" sldId="262"/>
            <ac:spMk id="85" creationId="{510985A9-B1DF-6A27-50FE-97877128736A}"/>
          </ac:spMkLst>
        </pc:spChg>
        <pc:spChg chg="mod">
          <ac:chgData name="Carlos Hidalgo García" userId="5e0decdd4a0d9a7e" providerId="LiveId" clId="{445CEDCD-A374-434E-A321-765DEA3D5149}" dt="2024-09-17T09:45:58.899" v="3998"/>
          <ac:spMkLst>
            <pc:docMk/>
            <pc:sldMk cId="4281376939" sldId="262"/>
            <ac:spMk id="87" creationId="{AF22FECD-B868-97F2-1045-79021A6F91C9}"/>
          </ac:spMkLst>
        </pc:spChg>
        <pc:spChg chg="mod">
          <ac:chgData name="Carlos Hidalgo García" userId="5e0decdd4a0d9a7e" providerId="LiveId" clId="{445CEDCD-A374-434E-A321-765DEA3D5149}" dt="2024-09-17T09:46:01.831" v="4010" actId="20577"/>
          <ac:spMkLst>
            <pc:docMk/>
            <pc:sldMk cId="4281376939" sldId="262"/>
            <ac:spMk id="88" creationId="{CDEAB206-4FE6-6950-39F5-AA90B2DCB363}"/>
          </ac:spMkLst>
        </pc:spChg>
        <pc:spChg chg="add mod">
          <ac:chgData name="Carlos Hidalgo García" userId="5e0decdd4a0d9a7e" providerId="LiveId" clId="{445CEDCD-A374-434E-A321-765DEA3D5149}" dt="2024-09-17T09:52:33.547" v="4124" actId="1076"/>
          <ac:spMkLst>
            <pc:docMk/>
            <pc:sldMk cId="4281376939" sldId="262"/>
            <ac:spMk id="157" creationId="{A4CEDA89-455E-0F71-3A64-971736634DF4}"/>
          </ac:spMkLst>
        </pc:spChg>
        <pc:spChg chg="add mod">
          <ac:chgData name="Carlos Hidalgo García" userId="5e0decdd4a0d9a7e" providerId="LiveId" clId="{445CEDCD-A374-434E-A321-765DEA3D5149}" dt="2024-09-17T09:52:40.999" v="4129" actId="20577"/>
          <ac:spMkLst>
            <pc:docMk/>
            <pc:sldMk cId="4281376939" sldId="262"/>
            <ac:spMk id="158" creationId="{22DDC019-5E35-1B52-7895-10CF3093A442}"/>
          </ac:spMkLst>
        </pc:spChg>
        <pc:spChg chg="add mod">
          <ac:chgData name="Carlos Hidalgo García" userId="5e0decdd4a0d9a7e" providerId="LiveId" clId="{445CEDCD-A374-434E-A321-765DEA3D5149}" dt="2024-09-17T09:52:52.114" v="4133" actId="1076"/>
          <ac:spMkLst>
            <pc:docMk/>
            <pc:sldMk cId="4281376939" sldId="262"/>
            <ac:spMk id="159" creationId="{29A0189D-28E9-D070-B592-A7993E166372}"/>
          </ac:spMkLst>
        </pc:spChg>
        <pc:spChg chg="add mod">
          <ac:chgData name="Carlos Hidalgo García" userId="5e0decdd4a0d9a7e" providerId="LiveId" clId="{445CEDCD-A374-434E-A321-765DEA3D5149}" dt="2024-09-17T09:52:59.389" v="4137" actId="1076"/>
          <ac:spMkLst>
            <pc:docMk/>
            <pc:sldMk cId="4281376939" sldId="262"/>
            <ac:spMk id="160" creationId="{D4F7DF90-0926-2B03-A8A0-F1A19ECD3151}"/>
          </ac:spMkLst>
        </pc:spChg>
        <pc:spChg chg="add mod">
          <ac:chgData name="Carlos Hidalgo García" userId="5e0decdd4a0d9a7e" providerId="LiveId" clId="{445CEDCD-A374-434E-A321-765DEA3D5149}" dt="2024-09-17T09:53:05.773" v="4141" actId="1076"/>
          <ac:spMkLst>
            <pc:docMk/>
            <pc:sldMk cId="4281376939" sldId="262"/>
            <ac:spMk id="161" creationId="{7ACD2405-FE7B-CEAE-1722-F155A28FEB45}"/>
          </ac:spMkLst>
        </pc:spChg>
        <pc:spChg chg="add mod">
          <ac:chgData name="Carlos Hidalgo García" userId="5e0decdd4a0d9a7e" providerId="LiveId" clId="{445CEDCD-A374-434E-A321-765DEA3D5149}" dt="2024-09-23T09:37:36.770" v="27292" actId="20577"/>
          <ac:spMkLst>
            <pc:docMk/>
            <pc:sldMk cId="4281376939" sldId="262"/>
            <ac:spMk id="162" creationId="{6034661F-06BC-3395-52CE-B6E0E7402C81}"/>
          </ac:spMkLst>
        </pc:spChg>
        <pc:grpChg chg="add mod">
          <ac:chgData name="Carlos Hidalgo García" userId="5e0decdd4a0d9a7e" providerId="LiveId" clId="{445CEDCD-A374-434E-A321-765DEA3D5149}" dt="2024-09-17T09:35:44.249" v="3759" actId="1076"/>
          <ac:grpSpMkLst>
            <pc:docMk/>
            <pc:sldMk cId="4281376939" sldId="262"/>
            <ac:grpSpMk id="26" creationId="{8266FC5B-3224-6FFD-1E55-AF480DF401E8}"/>
          </ac:grpSpMkLst>
        </pc:grpChg>
        <pc:grpChg chg="add mod">
          <ac:chgData name="Carlos Hidalgo García" userId="5e0decdd4a0d9a7e" providerId="LiveId" clId="{445CEDCD-A374-434E-A321-765DEA3D5149}" dt="2024-09-17T09:35:38.068" v="3756" actId="1076"/>
          <ac:grpSpMkLst>
            <pc:docMk/>
            <pc:sldMk cId="4281376939" sldId="262"/>
            <ac:grpSpMk id="27" creationId="{B7D3F66E-94C0-A4D1-D5F8-C8EE7E299161}"/>
          </ac:grpSpMkLst>
        </pc:grpChg>
        <pc:grpChg chg="add mod">
          <ac:chgData name="Carlos Hidalgo García" userId="5e0decdd4a0d9a7e" providerId="LiveId" clId="{445CEDCD-A374-434E-A321-765DEA3D5149}" dt="2024-09-17T09:38:44.988" v="3793" actId="1076"/>
          <ac:grpSpMkLst>
            <pc:docMk/>
            <pc:sldMk cId="4281376939" sldId="262"/>
            <ac:grpSpMk id="32" creationId="{39DFC5A5-FFF8-2670-7B63-3151C0B62F7B}"/>
          </ac:grpSpMkLst>
        </pc:grpChg>
        <pc:grpChg chg="add mod">
          <ac:chgData name="Carlos Hidalgo García" userId="5e0decdd4a0d9a7e" providerId="LiveId" clId="{445CEDCD-A374-434E-A321-765DEA3D5149}" dt="2024-09-17T09:45:30.194" v="3967" actId="1076"/>
          <ac:grpSpMkLst>
            <pc:docMk/>
            <pc:sldMk cId="4281376939" sldId="262"/>
            <ac:grpSpMk id="36" creationId="{63CE9940-E6BB-06B9-9C51-8C683CEAFB68}"/>
          </ac:grpSpMkLst>
        </pc:grpChg>
        <pc:grpChg chg="add mod">
          <ac:chgData name="Carlos Hidalgo García" userId="5e0decdd4a0d9a7e" providerId="LiveId" clId="{445CEDCD-A374-434E-A321-765DEA3D5149}" dt="2024-09-17T09:38:50.602" v="3795" actId="1076"/>
          <ac:grpSpMkLst>
            <pc:docMk/>
            <pc:sldMk cId="4281376939" sldId="262"/>
            <ac:grpSpMk id="40" creationId="{E59AA212-8893-15C9-9E33-EF32574CEC4D}"/>
          </ac:grpSpMkLst>
        </pc:grpChg>
        <pc:grpChg chg="add mod">
          <ac:chgData name="Carlos Hidalgo García" userId="5e0decdd4a0d9a7e" providerId="LiveId" clId="{445CEDCD-A374-434E-A321-765DEA3D5149}" dt="2024-09-17T09:38:58.516" v="3796" actId="1076"/>
          <ac:grpSpMkLst>
            <pc:docMk/>
            <pc:sldMk cId="4281376939" sldId="262"/>
            <ac:grpSpMk id="44" creationId="{39278737-8D5C-6722-321D-AED3D9606201}"/>
          </ac:grpSpMkLst>
        </pc:grpChg>
        <pc:grpChg chg="add mod">
          <ac:chgData name="Carlos Hidalgo García" userId="5e0decdd4a0d9a7e" providerId="LiveId" clId="{445CEDCD-A374-434E-A321-765DEA3D5149}" dt="2024-09-17T09:42:39.058" v="3900" actId="1076"/>
          <ac:grpSpMkLst>
            <pc:docMk/>
            <pc:sldMk cId="4281376939" sldId="262"/>
            <ac:grpSpMk id="50" creationId="{CDD6BA14-F4E4-8974-C4F1-CFA29209587A}"/>
          </ac:grpSpMkLst>
        </pc:grpChg>
        <pc:grpChg chg="add mod">
          <ac:chgData name="Carlos Hidalgo García" userId="5e0decdd4a0d9a7e" providerId="LiveId" clId="{445CEDCD-A374-434E-A321-765DEA3D5149}" dt="2024-09-17T09:39:01.838" v="3797" actId="1076"/>
          <ac:grpSpMkLst>
            <pc:docMk/>
            <pc:sldMk cId="4281376939" sldId="262"/>
            <ac:grpSpMk id="55" creationId="{1F42A673-C49B-0C5D-8AE5-4904A5249FCB}"/>
          </ac:grpSpMkLst>
        </pc:grpChg>
        <pc:grpChg chg="add mod">
          <ac:chgData name="Carlos Hidalgo García" userId="5e0decdd4a0d9a7e" providerId="LiveId" clId="{445CEDCD-A374-434E-A321-765DEA3D5149}" dt="2024-09-17T09:39:04.453" v="3798" actId="1076"/>
          <ac:grpSpMkLst>
            <pc:docMk/>
            <pc:sldMk cId="4281376939" sldId="262"/>
            <ac:grpSpMk id="59" creationId="{52BCE805-3164-F748-747B-2D5041A1D8EF}"/>
          </ac:grpSpMkLst>
        </pc:grpChg>
        <pc:grpChg chg="add mod">
          <ac:chgData name="Carlos Hidalgo García" userId="5e0decdd4a0d9a7e" providerId="LiveId" clId="{445CEDCD-A374-434E-A321-765DEA3D5149}" dt="2024-09-17T09:41:38.911" v="3880" actId="1076"/>
          <ac:grpSpMkLst>
            <pc:docMk/>
            <pc:sldMk cId="4281376939" sldId="262"/>
            <ac:grpSpMk id="62" creationId="{93C53484-D7CC-E5AF-608E-79825151F9F6}"/>
          </ac:grpSpMkLst>
        </pc:grpChg>
        <pc:grpChg chg="add mod">
          <ac:chgData name="Carlos Hidalgo García" userId="5e0decdd4a0d9a7e" providerId="LiveId" clId="{445CEDCD-A374-434E-A321-765DEA3D5149}" dt="2024-09-17T09:41:58.267" v="3883" actId="1076"/>
          <ac:grpSpMkLst>
            <pc:docMk/>
            <pc:sldMk cId="4281376939" sldId="262"/>
            <ac:grpSpMk id="65" creationId="{4D804269-71D1-61C4-3B80-FB56179830DB}"/>
          </ac:grpSpMkLst>
        </pc:grpChg>
        <pc:grpChg chg="add mod">
          <ac:chgData name="Carlos Hidalgo García" userId="5e0decdd4a0d9a7e" providerId="LiveId" clId="{445CEDCD-A374-434E-A321-765DEA3D5149}" dt="2024-09-17T09:42:49.605" v="3903" actId="1076"/>
          <ac:grpSpMkLst>
            <pc:docMk/>
            <pc:sldMk cId="4281376939" sldId="262"/>
            <ac:grpSpMk id="68" creationId="{D76BC096-2A19-C1AE-BC82-84A69F53146A}"/>
          </ac:grpSpMkLst>
        </pc:grpChg>
        <pc:grpChg chg="add mod">
          <ac:chgData name="Carlos Hidalgo García" userId="5e0decdd4a0d9a7e" providerId="LiveId" clId="{445CEDCD-A374-434E-A321-765DEA3D5149}" dt="2024-09-17T09:45:29.246" v="3964" actId="1076"/>
          <ac:grpSpMkLst>
            <pc:docMk/>
            <pc:sldMk cId="4281376939" sldId="262"/>
            <ac:grpSpMk id="71" creationId="{17049F77-AF5A-7EB1-F452-C1EC1FD2BCE1}"/>
          </ac:grpSpMkLst>
        </pc:grpChg>
        <pc:grpChg chg="add mod">
          <ac:chgData name="Carlos Hidalgo García" userId="5e0decdd4a0d9a7e" providerId="LiveId" clId="{445CEDCD-A374-434E-A321-765DEA3D5149}" dt="2024-09-17T09:45:30.524" v="3975" actId="1076"/>
          <ac:grpSpMkLst>
            <pc:docMk/>
            <pc:sldMk cId="4281376939" sldId="262"/>
            <ac:grpSpMk id="74" creationId="{A3FEA10C-226B-9B41-AAA4-447345870694}"/>
          </ac:grpSpMkLst>
        </pc:grpChg>
        <pc:grpChg chg="add mod">
          <ac:chgData name="Carlos Hidalgo García" userId="5e0decdd4a0d9a7e" providerId="LiveId" clId="{445CEDCD-A374-434E-A321-765DEA3D5149}" dt="2024-09-17T09:45:30.319" v="3970" actId="1076"/>
          <ac:grpSpMkLst>
            <pc:docMk/>
            <pc:sldMk cId="4281376939" sldId="262"/>
            <ac:grpSpMk id="77" creationId="{CC50811E-43C9-6479-3097-46F02007565B}"/>
          </ac:grpSpMkLst>
        </pc:grpChg>
        <pc:grpChg chg="add mod">
          <ac:chgData name="Carlos Hidalgo García" userId="5e0decdd4a0d9a7e" providerId="LiveId" clId="{445CEDCD-A374-434E-A321-765DEA3D5149}" dt="2024-09-17T09:45:30.457" v="3973" actId="1076"/>
          <ac:grpSpMkLst>
            <pc:docMk/>
            <pc:sldMk cId="4281376939" sldId="262"/>
            <ac:grpSpMk id="80" creationId="{726FC898-3617-2C2C-2807-97B8B4100FFA}"/>
          </ac:grpSpMkLst>
        </pc:grpChg>
        <pc:grpChg chg="add mod">
          <ac:chgData name="Carlos Hidalgo García" userId="5e0decdd4a0d9a7e" providerId="LiveId" clId="{445CEDCD-A374-434E-A321-765DEA3D5149}" dt="2024-09-17T09:48:37.571" v="4063" actId="1076"/>
          <ac:grpSpMkLst>
            <pc:docMk/>
            <pc:sldMk cId="4281376939" sldId="262"/>
            <ac:grpSpMk id="83" creationId="{2F27FF37-A124-CF28-6394-F466F5C4770C}"/>
          </ac:grpSpMkLst>
        </pc:grpChg>
        <pc:grpChg chg="add mod">
          <ac:chgData name="Carlos Hidalgo García" userId="5e0decdd4a0d9a7e" providerId="LiveId" clId="{445CEDCD-A374-434E-A321-765DEA3D5149}" dt="2024-09-17T09:46:10.443" v="4011" actId="1076"/>
          <ac:grpSpMkLst>
            <pc:docMk/>
            <pc:sldMk cId="4281376939" sldId="262"/>
            <ac:grpSpMk id="86" creationId="{40137476-455B-8D36-2492-E53C34A1FE91}"/>
          </ac:grpSpMkLst>
        </pc:grpChg>
        <pc:graphicFrameChg chg="add del mod modGraphic">
          <ac:chgData name="Carlos Hidalgo García" userId="5e0decdd4a0d9a7e" providerId="LiveId" clId="{445CEDCD-A374-434E-A321-765DEA3D5149}" dt="2024-09-17T09:27:57.210" v="3595" actId="478"/>
          <ac:graphicFrameMkLst>
            <pc:docMk/>
            <pc:sldMk cId="4281376939" sldId="262"/>
            <ac:graphicFrameMk id="2" creationId="{ADE7A560-D882-CF77-FBB9-0ECA9A3AD7D9}"/>
          </ac:graphicFrameMkLst>
        </pc:graphicFrameChg>
        <pc:picChg chg="del">
          <ac:chgData name="Carlos Hidalgo García" userId="5e0decdd4a0d9a7e" providerId="LiveId" clId="{445CEDCD-A374-434E-A321-765DEA3D5149}" dt="2024-09-17T09:24:44.084" v="3415" actId="478"/>
          <ac:picMkLst>
            <pc:docMk/>
            <pc:sldMk cId="4281376939" sldId="262"/>
            <ac:picMk id="3" creationId="{6DF036A7-97E5-DE39-4C03-C172A072ECC0}"/>
          </ac:picMkLst>
        </pc:picChg>
        <pc:picChg chg="del">
          <ac:chgData name="Carlos Hidalgo García" userId="5e0decdd4a0d9a7e" providerId="LiveId" clId="{445CEDCD-A374-434E-A321-765DEA3D5149}" dt="2024-09-17T09:24:54.297" v="3427" actId="478"/>
          <ac:picMkLst>
            <pc:docMk/>
            <pc:sldMk cId="4281376939" sldId="262"/>
            <ac:picMk id="5" creationId="{09E85FD3-19AD-E528-4477-906C0D4FB967}"/>
          </ac:picMkLst>
        </pc:picChg>
        <pc:picChg chg="del">
          <ac:chgData name="Carlos Hidalgo García" userId="5e0decdd4a0d9a7e" providerId="LiveId" clId="{445CEDCD-A374-434E-A321-765DEA3D5149}" dt="2024-09-17T09:24:43.058" v="3414" actId="478"/>
          <ac:picMkLst>
            <pc:docMk/>
            <pc:sldMk cId="4281376939" sldId="262"/>
            <ac:picMk id="7" creationId="{68990798-3F42-AB15-367C-9177AA46979A}"/>
          </ac:picMkLst>
        </pc:picChg>
        <pc:picChg chg="del">
          <ac:chgData name="Carlos Hidalgo García" userId="5e0decdd4a0d9a7e" providerId="LiveId" clId="{445CEDCD-A374-434E-A321-765DEA3D5149}" dt="2024-09-17T09:24:42.544" v="3413" actId="478"/>
          <ac:picMkLst>
            <pc:docMk/>
            <pc:sldMk cId="4281376939" sldId="262"/>
            <ac:picMk id="8" creationId="{9928249C-1557-250E-94EC-BDCC2B4920D3}"/>
          </ac:picMkLst>
        </pc:picChg>
        <pc:picChg chg="del">
          <ac:chgData name="Carlos Hidalgo García" userId="5e0decdd4a0d9a7e" providerId="LiveId" clId="{445CEDCD-A374-434E-A321-765DEA3D5149}" dt="2024-09-17T09:24:51.703" v="3423" actId="478"/>
          <ac:picMkLst>
            <pc:docMk/>
            <pc:sldMk cId="4281376939" sldId="262"/>
            <ac:picMk id="34" creationId="{1A995D84-4F47-46FD-AE8A-0427B138DD15}"/>
          </ac:picMkLst>
        </pc:picChg>
        <pc:cxnChg chg="del">
          <ac:chgData name="Carlos Hidalgo García" userId="5e0decdd4a0d9a7e" providerId="LiveId" clId="{445CEDCD-A374-434E-A321-765DEA3D5149}" dt="2024-09-17T09:24:52.374" v="3424" actId="478"/>
          <ac:cxnSpMkLst>
            <pc:docMk/>
            <pc:sldMk cId="4281376939" sldId="262"/>
            <ac:cxnSpMk id="18" creationId="{9FED79E6-271B-9940-AB46-5D18D59D7A06}"/>
          </ac:cxnSpMkLst>
        </pc:cxnChg>
        <pc:cxnChg chg="del">
          <ac:chgData name="Carlos Hidalgo García" userId="5e0decdd4a0d9a7e" providerId="LiveId" clId="{445CEDCD-A374-434E-A321-765DEA3D5149}" dt="2024-09-17T09:24:53.038" v="3425" actId="478"/>
          <ac:cxnSpMkLst>
            <pc:docMk/>
            <pc:sldMk cId="4281376939" sldId="262"/>
            <ac:cxnSpMk id="19" creationId="{C3FA92F2-E92F-4512-D8F0-7742A6E2D2F6}"/>
          </ac:cxnSpMkLst>
        </pc:cxnChg>
        <pc:cxnChg chg="del">
          <ac:chgData name="Carlos Hidalgo García" userId="5e0decdd4a0d9a7e" providerId="LiveId" clId="{445CEDCD-A374-434E-A321-765DEA3D5149}" dt="2024-09-17T09:24:53.782" v="3426" actId="478"/>
          <ac:cxnSpMkLst>
            <pc:docMk/>
            <pc:sldMk cId="4281376939" sldId="262"/>
            <ac:cxnSpMk id="25" creationId="{EF32F8DE-36EB-A941-7BCF-1FD344846610}"/>
          </ac:cxnSpMkLst>
        </pc:cxnChg>
        <pc:cxnChg chg="del">
          <ac:chgData name="Carlos Hidalgo García" userId="5e0decdd4a0d9a7e" providerId="LiveId" clId="{445CEDCD-A374-434E-A321-765DEA3D5149}" dt="2024-09-17T09:24:50.229" v="3421" actId="478"/>
          <ac:cxnSpMkLst>
            <pc:docMk/>
            <pc:sldMk cId="4281376939" sldId="262"/>
            <ac:cxnSpMk id="39" creationId="{B6DA1680-A46E-A526-A13B-CE06D0F9717B}"/>
          </ac:cxnSpMkLst>
        </pc:cxnChg>
        <pc:cxnChg chg="del">
          <ac:chgData name="Carlos Hidalgo García" userId="5e0decdd4a0d9a7e" providerId="LiveId" clId="{445CEDCD-A374-434E-A321-765DEA3D5149}" dt="2024-09-17T09:24:48.657" v="3419" actId="478"/>
          <ac:cxnSpMkLst>
            <pc:docMk/>
            <pc:sldMk cId="4281376939" sldId="262"/>
            <ac:cxnSpMk id="46" creationId="{6AA60B1C-20E2-8387-CD0A-2D4ADFA7AD48}"/>
          </ac:cxnSpMkLst>
        </pc:cxnChg>
        <pc:cxnChg chg="del">
          <ac:chgData name="Carlos Hidalgo García" userId="5e0decdd4a0d9a7e" providerId="LiveId" clId="{445CEDCD-A374-434E-A321-765DEA3D5149}" dt="2024-09-17T09:24:49.587" v="3420" actId="478"/>
          <ac:cxnSpMkLst>
            <pc:docMk/>
            <pc:sldMk cId="4281376939" sldId="262"/>
            <ac:cxnSpMk id="47" creationId="{CA65F765-3FA9-5809-4552-86CC2969672D}"/>
          </ac:cxnSpMkLst>
        </pc:cxnChg>
        <pc:cxnChg chg="del">
          <ac:chgData name="Carlos Hidalgo García" userId="5e0decdd4a0d9a7e" providerId="LiveId" clId="{445CEDCD-A374-434E-A321-765DEA3D5149}" dt="2024-09-17T09:24:50.972" v="3422" actId="478"/>
          <ac:cxnSpMkLst>
            <pc:docMk/>
            <pc:sldMk cId="4281376939" sldId="262"/>
            <ac:cxnSpMk id="49" creationId="{DD8548C6-07A5-EC85-C407-528BCC242103}"/>
          </ac:cxnSpMkLst>
        </pc:cxnChg>
        <pc:cxnChg chg="add mod">
          <ac:chgData name="Carlos Hidalgo García" userId="5e0decdd4a0d9a7e" providerId="LiveId" clId="{445CEDCD-A374-434E-A321-765DEA3D5149}" dt="2024-09-17T09:47:04.243" v="4026" actId="1582"/>
          <ac:cxnSpMkLst>
            <pc:docMk/>
            <pc:sldMk cId="4281376939" sldId="262"/>
            <ac:cxnSpMk id="89" creationId="{4CD336E9-89B3-575C-5E83-ACAB5031853E}"/>
          </ac:cxnSpMkLst>
        </pc:cxnChg>
        <pc:cxnChg chg="add mod">
          <ac:chgData name="Carlos Hidalgo García" userId="5e0decdd4a0d9a7e" providerId="LiveId" clId="{445CEDCD-A374-434E-A321-765DEA3D5149}" dt="2024-09-17T09:47:12.996" v="4027" actId="1582"/>
          <ac:cxnSpMkLst>
            <pc:docMk/>
            <pc:sldMk cId="4281376939" sldId="262"/>
            <ac:cxnSpMk id="93" creationId="{20B141E5-4D79-62AA-B040-C6F915941441}"/>
          </ac:cxnSpMkLst>
        </pc:cxnChg>
        <pc:cxnChg chg="add mod">
          <ac:chgData name="Carlos Hidalgo García" userId="5e0decdd4a0d9a7e" providerId="LiveId" clId="{445CEDCD-A374-434E-A321-765DEA3D5149}" dt="2024-09-17T09:47:18.177" v="4028" actId="1582"/>
          <ac:cxnSpMkLst>
            <pc:docMk/>
            <pc:sldMk cId="4281376939" sldId="262"/>
            <ac:cxnSpMk id="96" creationId="{4034F0E0-DD9D-9E0A-CB6F-37FD0E7B5447}"/>
          </ac:cxnSpMkLst>
        </pc:cxnChg>
        <pc:cxnChg chg="add mod">
          <ac:chgData name="Carlos Hidalgo García" userId="5e0decdd4a0d9a7e" providerId="LiveId" clId="{445CEDCD-A374-434E-A321-765DEA3D5149}" dt="2024-09-17T09:47:22.105" v="4029" actId="1582"/>
          <ac:cxnSpMkLst>
            <pc:docMk/>
            <pc:sldMk cId="4281376939" sldId="262"/>
            <ac:cxnSpMk id="99" creationId="{894621FA-332C-7092-E23D-28308556604C}"/>
          </ac:cxnSpMkLst>
        </pc:cxnChg>
        <pc:cxnChg chg="add mod">
          <ac:chgData name="Carlos Hidalgo García" userId="5e0decdd4a0d9a7e" providerId="LiveId" clId="{445CEDCD-A374-434E-A321-765DEA3D5149}" dt="2024-09-17T09:47:26.935" v="4032" actId="14100"/>
          <ac:cxnSpMkLst>
            <pc:docMk/>
            <pc:sldMk cId="4281376939" sldId="262"/>
            <ac:cxnSpMk id="102" creationId="{D3878561-6B59-8CF6-3C41-BCFA2C833780}"/>
          </ac:cxnSpMkLst>
        </pc:cxnChg>
        <pc:cxnChg chg="add mod">
          <ac:chgData name="Carlos Hidalgo García" userId="5e0decdd4a0d9a7e" providerId="LiveId" clId="{445CEDCD-A374-434E-A321-765DEA3D5149}" dt="2024-09-17T09:47:33.698" v="4035" actId="14100"/>
          <ac:cxnSpMkLst>
            <pc:docMk/>
            <pc:sldMk cId="4281376939" sldId="262"/>
            <ac:cxnSpMk id="105" creationId="{A309D4DB-1151-9FC2-D2E8-EA4A454B5BAF}"/>
          </ac:cxnSpMkLst>
        </pc:cxnChg>
        <pc:cxnChg chg="add mod">
          <ac:chgData name="Carlos Hidalgo García" userId="5e0decdd4a0d9a7e" providerId="LiveId" clId="{445CEDCD-A374-434E-A321-765DEA3D5149}" dt="2024-09-17T09:47:41.685" v="4038" actId="14100"/>
          <ac:cxnSpMkLst>
            <pc:docMk/>
            <pc:sldMk cId="4281376939" sldId="262"/>
            <ac:cxnSpMk id="108" creationId="{B460D0C9-A79D-BFB7-1E31-48A2EBCB8324}"/>
          </ac:cxnSpMkLst>
        </pc:cxnChg>
        <pc:cxnChg chg="add mod">
          <ac:chgData name="Carlos Hidalgo García" userId="5e0decdd4a0d9a7e" providerId="LiveId" clId="{445CEDCD-A374-434E-A321-765DEA3D5149}" dt="2024-09-17T09:47:46.911" v="4041" actId="14100"/>
          <ac:cxnSpMkLst>
            <pc:docMk/>
            <pc:sldMk cId="4281376939" sldId="262"/>
            <ac:cxnSpMk id="111" creationId="{9D2697B7-E28C-CC8A-6710-F127BEBBEA8B}"/>
          </ac:cxnSpMkLst>
        </pc:cxnChg>
        <pc:cxnChg chg="add mod">
          <ac:chgData name="Carlos Hidalgo García" userId="5e0decdd4a0d9a7e" providerId="LiveId" clId="{445CEDCD-A374-434E-A321-765DEA3D5149}" dt="2024-09-17T09:47:51.702" v="4044" actId="14100"/>
          <ac:cxnSpMkLst>
            <pc:docMk/>
            <pc:sldMk cId="4281376939" sldId="262"/>
            <ac:cxnSpMk id="114" creationId="{5B91D36F-B143-6CFE-4584-7CBB102B521B}"/>
          </ac:cxnSpMkLst>
        </pc:cxnChg>
        <pc:cxnChg chg="add mod">
          <ac:chgData name="Carlos Hidalgo García" userId="5e0decdd4a0d9a7e" providerId="LiveId" clId="{445CEDCD-A374-434E-A321-765DEA3D5149}" dt="2024-09-17T09:47:57.677" v="4047" actId="14100"/>
          <ac:cxnSpMkLst>
            <pc:docMk/>
            <pc:sldMk cId="4281376939" sldId="262"/>
            <ac:cxnSpMk id="117" creationId="{846D94AA-F1AC-7157-93AB-F5E881893BEE}"/>
          </ac:cxnSpMkLst>
        </pc:cxnChg>
        <pc:cxnChg chg="add mod">
          <ac:chgData name="Carlos Hidalgo García" userId="5e0decdd4a0d9a7e" providerId="LiveId" clId="{445CEDCD-A374-434E-A321-765DEA3D5149}" dt="2024-09-17T09:48:03.341" v="4050" actId="14100"/>
          <ac:cxnSpMkLst>
            <pc:docMk/>
            <pc:sldMk cId="4281376939" sldId="262"/>
            <ac:cxnSpMk id="120" creationId="{A5BCD6A2-910F-7C22-260C-D8B6BEE5D5FF}"/>
          </ac:cxnSpMkLst>
        </pc:cxnChg>
        <pc:cxnChg chg="add mod">
          <ac:chgData name="Carlos Hidalgo García" userId="5e0decdd4a0d9a7e" providerId="LiveId" clId="{445CEDCD-A374-434E-A321-765DEA3D5149}" dt="2024-09-17T09:48:14.465" v="4053" actId="14100"/>
          <ac:cxnSpMkLst>
            <pc:docMk/>
            <pc:sldMk cId="4281376939" sldId="262"/>
            <ac:cxnSpMk id="123" creationId="{67F7D977-F5D4-50B7-5C4A-A0BE4C732449}"/>
          </ac:cxnSpMkLst>
        </pc:cxnChg>
        <pc:cxnChg chg="add mod">
          <ac:chgData name="Carlos Hidalgo García" userId="5e0decdd4a0d9a7e" providerId="LiveId" clId="{445CEDCD-A374-434E-A321-765DEA3D5149}" dt="2024-09-17T09:48:21.047" v="4056" actId="14100"/>
          <ac:cxnSpMkLst>
            <pc:docMk/>
            <pc:sldMk cId="4281376939" sldId="262"/>
            <ac:cxnSpMk id="126" creationId="{8F19216A-FF46-F613-C9F7-3FB2549FD542}"/>
          </ac:cxnSpMkLst>
        </pc:cxnChg>
        <pc:cxnChg chg="add mod">
          <ac:chgData name="Carlos Hidalgo García" userId="5e0decdd4a0d9a7e" providerId="LiveId" clId="{445CEDCD-A374-434E-A321-765DEA3D5149}" dt="2024-09-17T09:48:37.571" v="4063" actId="1076"/>
          <ac:cxnSpMkLst>
            <pc:docMk/>
            <pc:sldMk cId="4281376939" sldId="262"/>
            <ac:cxnSpMk id="129" creationId="{7688FE30-AC5D-FED4-C4B6-B7721C8C8793}"/>
          </ac:cxnSpMkLst>
        </pc:cxnChg>
        <pc:cxnChg chg="add mod">
          <ac:chgData name="Carlos Hidalgo García" userId="5e0decdd4a0d9a7e" providerId="LiveId" clId="{445CEDCD-A374-434E-A321-765DEA3D5149}" dt="2024-09-17T09:49:06.522" v="4066" actId="14100"/>
          <ac:cxnSpMkLst>
            <pc:docMk/>
            <pc:sldMk cId="4281376939" sldId="262"/>
            <ac:cxnSpMk id="132" creationId="{9D6F340D-E62B-9647-5A75-ACF789CAC32E}"/>
          </ac:cxnSpMkLst>
        </pc:cxnChg>
        <pc:cxnChg chg="add mod">
          <ac:chgData name="Carlos Hidalgo García" userId="5e0decdd4a0d9a7e" providerId="LiveId" clId="{445CEDCD-A374-434E-A321-765DEA3D5149}" dt="2024-09-17T09:49:17.717" v="4069" actId="14100"/>
          <ac:cxnSpMkLst>
            <pc:docMk/>
            <pc:sldMk cId="4281376939" sldId="262"/>
            <ac:cxnSpMk id="135" creationId="{5570BD74-D1EE-DA28-A8DA-CC2FA17F23B2}"/>
          </ac:cxnSpMkLst>
        </pc:cxnChg>
        <pc:cxnChg chg="add mod">
          <ac:chgData name="Carlos Hidalgo García" userId="5e0decdd4a0d9a7e" providerId="LiveId" clId="{445CEDCD-A374-434E-A321-765DEA3D5149}" dt="2024-09-17T09:49:28.302" v="4072" actId="14100"/>
          <ac:cxnSpMkLst>
            <pc:docMk/>
            <pc:sldMk cId="4281376939" sldId="262"/>
            <ac:cxnSpMk id="138" creationId="{21E68B87-504C-1499-D6CE-3F68E7B63F00}"/>
          </ac:cxnSpMkLst>
        </pc:cxnChg>
        <pc:cxnChg chg="add mod">
          <ac:chgData name="Carlos Hidalgo García" userId="5e0decdd4a0d9a7e" providerId="LiveId" clId="{445CEDCD-A374-434E-A321-765DEA3D5149}" dt="2024-09-17T09:49:34.375" v="4074" actId="1076"/>
          <ac:cxnSpMkLst>
            <pc:docMk/>
            <pc:sldMk cId="4281376939" sldId="262"/>
            <ac:cxnSpMk id="141" creationId="{6FA926FA-493A-8DEF-152D-39866F5EBC2E}"/>
          </ac:cxnSpMkLst>
        </pc:cxnChg>
        <pc:cxnChg chg="add mod">
          <ac:chgData name="Carlos Hidalgo García" userId="5e0decdd4a0d9a7e" providerId="LiveId" clId="{445CEDCD-A374-434E-A321-765DEA3D5149}" dt="2024-09-17T09:49:48.312" v="4077" actId="14100"/>
          <ac:cxnSpMkLst>
            <pc:docMk/>
            <pc:sldMk cId="4281376939" sldId="262"/>
            <ac:cxnSpMk id="142" creationId="{AA8EB551-0805-9636-DB37-AF8AF7D9BC9E}"/>
          </ac:cxnSpMkLst>
        </pc:cxnChg>
        <pc:cxnChg chg="add mod">
          <ac:chgData name="Carlos Hidalgo García" userId="5e0decdd4a0d9a7e" providerId="LiveId" clId="{445CEDCD-A374-434E-A321-765DEA3D5149}" dt="2024-09-17T09:49:52.327" v="4079" actId="1076"/>
          <ac:cxnSpMkLst>
            <pc:docMk/>
            <pc:sldMk cId="4281376939" sldId="262"/>
            <ac:cxnSpMk id="145" creationId="{EC9057A9-18BF-F079-1E5A-F66409D5561C}"/>
          </ac:cxnSpMkLst>
        </pc:cxnChg>
        <pc:cxnChg chg="add mod">
          <ac:chgData name="Carlos Hidalgo García" userId="5e0decdd4a0d9a7e" providerId="LiveId" clId="{445CEDCD-A374-434E-A321-765DEA3D5149}" dt="2024-09-17T09:50:01.289" v="4083" actId="14100"/>
          <ac:cxnSpMkLst>
            <pc:docMk/>
            <pc:sldMk cId="4281376939" sldId="262"/>
            <ac:cxnSpMk id="146" creationId="{7EE17239-BD33-7502-7DBA-5E79C7DCCDD1}"/>
          </ac:cxnSpMkLst>
        </pc:cxnChg>
        <pc:cxnChg chg="add mod">
          <ac:chgData name="Carlos Hidalgo García" userId="5e0decdd4a0d9a7e" providerId="LiveId" clId="{445CEDCD-A374-434E-A321-765DEA3D5149}" dt="2024-09-17T09:50:11.175" v="4087" actId="14100"/>
          <ac:cxnSpMkLst>
            <pc:docMk/>
            <pc:sldMk cId="4281376939" sldId="262"/>
            <ac:cxnSpMk id="149" creationId="{A7C5B014-0DA8-F7C4-6894-606E5434B783}"/>
          </ac:cxnSpMkLst>
        </pc:cxnChg>
        <pc:cxnChg chg="add mod">
          <ac:chgData name="Carlos Hidalgo García" userId="5e0decdd4a0d9a7e" providerId="LiveId" clId="{445CEDCD-A374-434E-A321-765DEA3D5149}" dt="2024-09-17T09:50:21.471" v="4091" actId="14100"/>
          <ac:cxnSpMkLst>
            <pc:docMk/>
            <pc:sldMk cId="4281376939" sldId="262"/>
            <ac:cxnSpMk id="152" creationId="{C447C3A4-4691-B302-203B-C2E489DBEBB7}"/>
          </ac:cxnSpMkLst>
        </pc:cxnChg>
        <pc:cxnChg chg="add mod">
          <ac:chgData name="Carlos Hidalgo García" userId="5e0decdd4a0d9a7e" providerId="LiveId" clId="{445CEDCD-A374-434E-A321-765DEA3D5149}" dt="2024-09-17T09:50:27.878" v="4093" actId="1076"/>
          <ac:cxnSpMkLst>
            <pc:docMk/>
            <pc:sldMk cId="4281376939" sldId="262"/>
            <ac:cxnSpMk id="155" creationId="{21E5932F-67A9-5718-45D4-E34776F86DD5}"/>
          </ac:cxnSpMkLst>
        </pc:cxnChg>
      </pc:sldChg>
      <pc:sldChg chg="addSp delSp modSp add mod">
        <pc:chgData name="Carlos Hidalgo García" userId="5e0decdd4a0d9a7e" providerId="LiveId" clId="{445CEDCD-A374-434E-A321-765DEA3D5149}" dt="2024-09-23T09:37:26.307" v="27286" actId="20577"/>
        <pc:sldMkLst>
          <pc:docMk/>
          <pc:sldMk cId="3135424710" sldId="263"/>
        </pc:sldMkLst>
        <pc:spChg chg="add mod">
          <ac:chgData name="Carlos Hidalgo García" userId="5e0decdd4a0d9a7e" providerId="LiveId" clId="{445CEDCD-A374-434E-A321-765DEA3D5149}" dt="2024-09-23T09:37:26.307" v="27286" actId="20577"/>
          <ac:spMkLst>
            <pc:docMk/>
            <pc:sldMk cId="3135424710" sldId="263"/>
            <ac:spMk id="2" creationId="{FC5503B7-E4C6-A04A-FF6A-A99CE8A9A4D2}"/>
          </ac:spMkLst>
        </pc:spChg>
        <pc:spChg chg="del">
          <ac:chgData name="Carlos Hidalgo García" userId="5e0decdd4a0d9a7e" providerId="LiveId" clId="{445CEDCD-A374-434E-A321-765DEA3D5149}" dt="2024-09-17T09:54:12.101" v="4146" actId="478"/>
          <ac:spMkLst>
            <pc:docMk/>
            <pc:sldMk cId="3135424710" sldId="263"/>
            <ac:spMk id="14" creationId="{609D99AC-2A0A-8EEA-AEFF-B9979ED2755F}"/>
          </ac:spMkLst>
        </pc:spChg>
        <pc:spChg chg="del">
          <ac:chgData name="Carlos Hidalgo García" userId="5e0decdd4a0d9a7e" providerId="LiveId" clId="{445CEDCD-A374-434E-A321-765DEA3D5149}" dt="2024-09-17T09:54:12.101" v="4146" actId="478"/>
          <ac:spMkLst>
            <pc:docMk/>
            <pc:sldMk cId="3135424710" sldId="263"/>
            <ac:spMk id="15" creationId="{C46C4519-6109-0FE3-D9C2-DD872FA19780}"/>
          </ac:spMkLst>
        </pc:spChg>
        <pc:spChg chg="del">
          <ac:chgData name="Carlos Hidalgo García" userId="5e0decdd4a0d9a7e" providerId="LiveId" clId="{445CEDCD-A374-434E-A321-765DEA3D5149}" dt="2024-09-17T09:54:12.101" v="4146" actId="478"/>
          <ac:spMkLst>
            <pc:docMk/>
            <pc:sldMk cId="3135424710" sldId="263"/>
            <ac:spMk id="16" creationId="{E7FE4357-6D09-55E9-137D-BFF424FF15AD}"/>
          </ac:spMkLst>
        </pc:spChg>
        <pc:spChg chg="mod">
          <ac:chgData name="Carlos Hidalgo García" userId="5e0decdd4a0d9a7e" providerId="LiveId" clId="{445CEDCD-A374-434E-A321-765DEA3D5149}" dt="2024-09-19T08:46:28.882" v="9896" actId="6549"/>
          <ac:spMkLst>
            <pc:docMk/>
            <pc:sldMk cId="3135424710" sldId="263"/>
            <ac:spMk id="24" creationId="{77AC952E-FE1E-3C99-9DBC-A0774DAFAAAE}"/>
          </ac:spMkLst>
        </pc:spChg>
        <pc:spChg chg="del">
          <ac:chgData name="Carlos Hidalgo García" userId="5e0decdd4a0d9a7e" providerId="LiveId" clId="{445CEDCD-A374-434E-A321-765DEA3D5149}" dt="2024-09-17T09:54:16.933" v="4151" actId="478"/>
          <ac:spMkLst>
            <pc:docMk/>
            <pc:sldMk cId="3135424710" sldId="263"/>
            <ac:spMk id="29" creationId="{4D1403C1-9FCA-4829-8E0E-49429E77D37E}"/>
          </ac:spMkLst>
        </pc:spChg>
        <pc:spChg chg="del">
          <ac:chgData name="Carlos Hidalgo García" userId="5e0decdd4a0d9a7e" providerId="LiveId" clId="{445CEDCD-A374-434E-A321-765DEA3D5149}" dt="2024-09-17T09:54:15.914" v="4150" actId="478"/>
          <ac:spMkLst>
            <pc:docMk/>
            <pc:sldMk cId="3135424710" sldId="263"/>
            <ac:spMk id="30" creationId="{E56F8564-3D7F-0E9D-BBC4-C7FE9DECEE91}"/>
          </ac:spMkLst>
        </pc:spChg>
        <pc:spChg chg="del">
          <ac:chgData name="Carlos Hidalgo García" userId="5e0decdd4a0d9a7e" providerId="LiveId" clId="{445CEDCD-A374-434E-A321-765DEA3D5149}" dt="2024-09-17T09:54:09.953" v="4145" actId="478"/>
          <ac:spMkLst>
            <pc:docMk/>
            <pc:sldMk cId="3135424710" sldId="263"/>
            <ac:spMk id="43" creationId="{B7ADDA7E-1AB8-8AA7-B497-31670F8FEB49}"/>
          </ac:spMkLst>
        </pc:spChg>
        <pc:spChg chg="del">
          <ac:chgData name="Carlos Hidalgo García" userId="5e0decdd4a0d9a7e" providerId="LiveId" clId="{445CEDCD-A374-434E-A321-765DEA3D5149}" dt="2024-09-17T09:54:13.737" v="4148" actId="478"/>
          <ac:spMkLst>
            <pc:docMk/>
            <pc:sldMk cId="3135424710" sldId="263"/>
            <ac:spMk id="52" creationId="{9A928FBD-7984-2C80-D66A-B3995D208FBE}"/>
          </ac:spMkLst>
        </pc:spChg>
        <pc:spChg chg="del">
          <ac:chgData name="Carlos Hidalgo García" userId="5e0decdd4a0d9a7e" providerId="LiveId" clId="{445CEDCD-A374-434E-A321-765DEA3D5149}" dt="2024-09-17T09:54:06.776" v="4143" actId="478"/>
          <ac:spMkLst>
            <pc:docMk/>
            <pc:sldMk cId="3135424710" sldId="263"/>
            <ac:spMk id="54" creationId="{A7AE98C0-F92A-C902-5337-C817F9639934}"/>
          </ac:spMkLst>
        </pc:spChg>
        <pc:spChg chg="del">
          <ac:chgData name="Carlos Hidalgo García" userId="5e0decdd4a0d9a7e" providerId="LiveId" clId="{445CEDCD-A374-434E-A321-765DEA3D5149}" dt="2024-09-17T09:54:08.158" v="4144" actId="478"/>
          <ac:spMkLst>
            <pc:docMk/>
            <pc:sldMk cId="3135424710" sldId="263"/>
            <ac:spMk id="56" creationId="{16DC3E70-0D28-DEF4-317A-F86CF21BBA7B}"/>
          </ac:spMkLst>
        </pc:spChg>
        <pc:picChg chg="del">
          <ac:chgData name="Carlos Hidalgo García" userId="5e0decdd4a0d9a7e" providerId="LiveId" clId="{445CEDCD-A374-434E-A321-765DEA3D5149}" dt="2024-09-17T09:54:12.101" v="4146" actId="478"/>
          <ac:picMkLst>
            <pc:docMk/>
            <pc:sldMk cId="3135424710" sldId="263"/>
            <ac:picMk id="3" creationId="{6DF036A7-97E5-DE39-4C03-C172A072ECC0}"/>
          </ac:picMkLst>
        </pc:picChg>
        <pc:picChg chg="del">
          <ac:chgData name="Carlos Hidalgo García" userId="5e0decdd4a0d9a7e" providerId="LiveId" clId="{445CEDCD-A374-434E-A321-765DEA3D5149}" dt="2024-09-17T09:54:12.101" v="4146" actId="478"/>
          <ac:picMkLst>
            <pc:docMk/>
            <pc:sldMk cId="3135424710" sldId="263"/>
            <ac:picMk id="5" creationId="{09E85FD3-19AD-E528-4477-906C0D4FB967}"/>
          </ac:picMkLst>
        </pc:picChg>
        <pc:picChg chg="del">
          <ac:chgData name="Carlos Hidalgo García" userId="5e0decdd4a0d9a7e" providerId="LiveId" clId="{445CEDCD-A374-434E-A321-765DEA3D5149}" dt="2024-09-17T09:54:12.101" v="4146" actId="478"/>
          <ac:picMkLst>
            <pc:docMk/>
            <pc:sldMk cId="3135424710" sldId="263"/>
            <ac:picMk id="7" creationId="{68990798-3F42-AB15-367C-9177AA46979A}"/>
          </ac:picMkLst>
        </pc:picChg>
        <pc:picChg chg="del">
          <ac:chgData name="Carlos Hidalgo García" userId="5e0decdd4a0d9a7e" providerId="LiveId" clId="{445CEDCD-A374-434E-A321-765DEA3D5149}" dt="2024-09-17T09:54:12.101" v="4146" actId="478"/>
          <ac:picMkLst>
            <pc:docMk/>
            <pc:sldMk cId="3135424710" sldId="263"/>
            <ac:picMk id="8" creationId="{9928249C-1557-250E-94EC-BDCC2B4920D3}"/>
          </ac:picMkLst>
        </pc:picChg>
        <pc:picChg chg="del">
          <ac:chgData name="Carlos Hidalgo García" userId="5e0decdd4a0d9a7e" providerId="LiveId" clId="{445CEDCD-A374-434E-A321-765DEA3D5149}" dt="2024-09-17T09:54:12.101" v="4146" actId="478"/>
          <ac:picMkLst>
            <pc:docMk/>
            <pc:sldMk cId="3135424710" sldId="263"/>
            <ac:picMk id="34" creationId="{1A995D84-4F47-46FD-AE8A-0427B138DD15}"/>
          </ac:picMkLst>
        </pc:picChg>
        <pc:cxnChg chg="del">
          <ac:chgData name="Carlos Hidalgo García" userId="5e0decdd4a0d9a7e" providerId="LiveId" clId="{445CEDCD-A374-434E-A321-765DEA3D5149}" dt="2024-09-17T09:54:12.101" v="4146" actId="478"/>
          <ac:cxnSpMkLst>
            <pc:docMk/>
            <pc:sldMk cId="3135424710" sldId="263"/>
            <ac:cxnSpMk id="18" creationId="{9FED79E6-271B-9940-AB46-5D18D59D7A06}"/>
          </ac:cxnSpMkLst>
        </pc:cxnChg>
        <pc:cxnChg chg="del">
          <ac:chgData name="Carlos Hidalgo García" userId="5e0decdd4a0d9a7e" providerId="LiveId" clId="{445CEDCD-A374-434E-A321-765DEA3D5149}" dt="2024-09-17T09:54:12.101" v="4146" actId="478"/>
          <ac:cxnSpMkLst>
            <pc:docMk/>
            <pc:sldMk cId="3135424710" sldId="263"/>
            <ac:cxnSpMk id="19" creationId="{C3FA92F2-E92F-4512-D8F0-7742A6E2D2F6}"/>
          </ac:cxnSpMkLst>
        </pc:cxnChg>
        <pc:cxnChg chg="del">
          <ac:chgData name="Carlos Hidalgo García" userId="5e0decdd4a0d9a7e" providerId="LiveId" clId="{445CEDCD-A374-434E-A321-765DEA3D5149}" dt="2024-09-17T09:54:12.101" v="4146" actId="478"/>
          <ac:cxnSpMkLst>
            <pc:docMk/>
            <pc:sldMk cId="3135424710" sldId="263"/>
            <ac:cxnSpMk id="25" creationId="{EF32F8DE-36EB-A941-7BCF-1FD344846610}"/>
          </ac:cxnSpMkLst>
        </pc:cxnChg>
        <pc:cxnChg chg="del">
          <ac:chgData name="Carlos Hidalgo García" userId="5e0decdd4a0d9a7e" providerId="LiveId" clId="{445CEDCD-A374-434E-A321-765DEA3D5149}" dt="2024-09-17T09:54:12.101" v="4146" actId="478"/>
          <ac:cxnSpMkLst>
            <pc:docMk/>
            <pc:sldMk cId="3135424710" sldId="263"/>
            <ac:cxnSpMk id="39" creationId="{B6DA1680-A46E-A526-A13B-CE06D0F9717B}"/>
          </ac:cxnSpMkLst>
        </pc:cxnChg>
        <pc:cxnChg chg="del">
          <ac:chgData name="Carlos Hidalgo García" userId="5e0decdd4a0d9a7e" providerId="LiveId" clId="{445CEDCD-A374-434E-A321-765DEA3D5149}" dt="2024-09-17T09:54:14.516" v="4149" actId="478"/>
          <ac:cxnSpMkLst>
            <pc:docMk/>
            <pc:sldMk cId="3135424710" sldId="263"/>
            <ac:cxnSpMk id="46" creationId="{6AA60B1C-20E2-8387-CD0A-2D4ADFA7AD48}"/>
          </ac:cxnSpMkLst>
        </pc:cxnChg>
        <pc:cxnChg chg="del">
          <ac:chgData name="Carlos Hidalgo García" userId="5e0decdd4a0d9a7e" providerId="LiveId" clId="{445CEDCD-A374-434E-A321-765DEA3D5149}" dt="2024-09-17T09:54:12.937" v="4147" actId="478"/>
          <ac:cxnSpMkLst>
            <pc:docMk/>
            <pc:sldMk cId="3135424710" sldId="263"/>
            <ac:cxnSpMk id="47" creationId="{CA65F765-3FA9-5809-4552-86CC2969672D}"/>
          </ac:cxnSpMkLst>
        </pc:cxnChg>
        <pc:cxnChg chg="del">
          <ac:chgData name="Carlos Hidalgo García" userId="5e0decdd4a0d9a7e" providerId="LiveId" clId="{445CEDCD-A374-434E-A321-765DEA3D5149}" dt="2024-09-17T09:54:12.101" v="4146" actId="478"/>
          <ac:cxnSpMkLst>
            <pc:docMk/>
            <pc:sldMk cId="3135424710" sldId="263"/>
            <ac:cxnSpMk id="49" creationId="{DD8548C6-07A5-EC85-C407-528BCC242103}"/>
          </ac:cxnSpMkLst>
        </pc:cxnChg>
      </pc:sldChg>
      <pc:sldChg chg="addSp modSp add del mod ord">
        <pc:chgData name="Carlos Hidalgo García" userId="5e0decdd4a0d9a7e" providerId="LiveId" clId="{445CEDCD-A374-434E-A321-765DEA3D5149}" dt="2024-09-18T10:19:46.021" v="6555" actId="47"/>
        <pc:sldMkLst>
          <pc:docMk/>
          <pc:sldMk cId="1616940975" sldId="264"/>
        </pc:sldMkLst>
        <pc:spChg chg="add mod">
          <ac:chgData name="Carlos Hidalgo García" userId="5e0decdd4a0d9a7e" providerId="LiveId" clId="{445CEDCD-A374-434E-A321-765DEA3D5149}" dt="2024-09-17T10:23:41.060" v="4783" actId="1076"/>
          <ac:spMkLst>
            <pc:docMk/>
            <pc:sldMk cId="1616940975" sldId="264"/>
            <ac:spMk id="3" creationId="{E14534E9-0538-FB88-49AA-FF4F54BC08A9}"/>
          </ac:spMkLst>
        </pc:spChg>
        <pc:spChg chg="add mod">
          <ac:chgData name="Carlos Hidalgo García" userId="5e0decdd4a0d9a7e" providerId="LiveId" clId="{445CEDCD-A374-434E-A321-765DEA3D5149}" dt="2024-09-17T10:23:41.060" v="4783" actId="1076"/>
          <ac:spMkLst>
            <pc:docMk/>
            <pc:sldMk cId="1616940975" sldId="264"/>
            <ac:spMk id="5" creationId="{449CAE8C-72E1-1F6E-05EE-41C94DEA0E67}"/>
          </ac:spMkLst>
        </pc:spChg>
        <pc:spChg chg="add mod">
          <ac:chgData name="Carlos Hidalgo García" userId="5e0decdd4a0d9a7e" providerId="LiveId" clId="{445CEDCD-A374-434E-A321-765DEA3D5149}" dt="2024-09-17T10:23:55.376" v="4803" actId="207"/>
          <ac:spMkLst>
            <pc:docMk/>
            <pc:sldMk cId="1616940975" sldId="264"/>
            <ac:spMk id="7" creationId="{885B4792-8831-40C3-1215-3303CCD9394A}"/>
          </ac:spMkLst>
        </pc:spChg>
        <pc:spChg chg="add mod">
          <ac:chgData name="Carlos Hidalgo García" userId="5e0decdd4a0d9a7e" providerId="LiveId" clId="{445CEDCD-A374-434E-A321-765DEA3D5149}" dt="2024-09-17T10:23:41.060" v="4783" actId="1076"/>
          <ac:spMkLst>
            <pc:docMk/>
            <pc:sldMk cId="1616940975" sldId="264"/>
            <ac:spMk id="8" creationId="{315B108E-E473-0DB5-58D7-C78EEC7AA117}"/>
          </ac:spMkLst>
        </pc:spChg>
        <pc:spChg chg="add mod">
          <ac:chgData name="Carlos Hidalgo García" userId="5e0decdd4a0d9a7e" providerId="LiveId" clId="{445CEDCD-A374-434E-A321-765DEA3D5149}" dt="2024-09-17T10:37:13.272" v="5137" actId="1076"/>
          <ac:spMkLst>
            <pc:docMk/>
            <pc:sldMk cId="1616940975" sldId="264"/>
            <ac:spMk id="13" creationId="{90532289-5BAA-7EDE-0F35-ECCB3B81BB6E}"/>
          </ac:spMkLst>
        </pc:spChg>
        <pc:spChg chg="add mod">
          <ac:chgData name="Carlos Hidalgo García" userId="5e0decdd4a0d9a7e" providerId="LiveId" clId="{445CEDCD-A374-434E-A321-765DEA3D5149}" dt="2024-09-17T10:37:13.272" v="5137" actId="1076"/>
          <ac:spMkLst>
            <pc:docMk/>
            <pc:sldMk cId="1616940975" sldId="264"/>
            <ac:spMk id="14" creationId="{DC32CDCE-AD82-1DBA-57A3-9CB1839AAF89}"/>
          </ac:spMkLst>
        </pc:spChg>
        <pc:spChg chg="mod">
          <ac:chgData name="Carlos Hidalgo García" userId="5e0decdd4a0d9a7e" providerId="LiveId" clId="{445CEDCD-A374-434E-A321-765DEA3D5149}" dt="2024-09-17T10:01:00.628" v="4429" actId="122"/>
          <ac:spMkLst>
            <pc:docMk/>
            <pc:sldMk cId="1616940975" sldId="264"/>
            <ac:spMk id="22" creationId="{CB78F33F-6F03-39DA-D2DC-62BFF9F3DF27}"/>
          </ac:spMkLst>
        </pc:spChg>
        <pc:spChg chg="mod">
          <ac:chgData name="Carlos Hidalgo García" userId="5e0decdd4a0d9a7e" providerId="LiveId" clId="{445CEDCD-A374-434E-A321-765DEA3D5149}" dt="2024-09-17T10:15:04.933" v="4472" actId="20577"/>
          <ac:spMkLst>
            <pc:docMk/>
            <pc:sldMk cId="1616940975" sldId="264"/>
            <ac:spMk id="24" creationId="{77AC952E-FE1E-3C99-9DBC-A0774DAFAAAE}"/>
          </ac:spMkLst>
        </pc:spChg>
      </pc:sldChg>
      <pc:sldChg chg="addSp delSp modSp add mod">
        <pc:chgData name="Carlos Hidalgo García" userId="5e0decdd4a0d9a7e" providerId="LiveId" clId="{445CEDCD-A374-434E-A321-765DEA3D5149}" dt="2024-09-23T09:38:19.080" v="27321" actId="20577"/>
        <pc:sldMkLst>
          <pc:docMk/>
          <pc:sldMk cId="3591035694" sldId="265"/>
        </pc:sldMkLst>
        <pc:spChg chg="add mod">
          <ac:chgData name="Carlos Hidalgo García" userId="5e0decdd4a0d9a7e" providerId="LiveId" clId="{445CEDCD-A374-434E-A321-765DEA3D5149}" dt="2024-09-17T10:41:25.336" v="5279" actId="20577"/>
          <ac:spMkLst>
            <pc:docMk/>
            <pc:sldMk cId="3591035694" sldId="265"/>
            <ac:spMk id="2" creationId="{2C4F9B7E-58B4-D178-077F-696368E8D698}"/>
          </ac:spMkLst>
        </pc:spChg>
        <pc:spChg chg="mod">
          <ac:chgData name="Carlos Hidalgo García" userId="5e0decdd4a0d9a7e" providerId="LiveId" clId="{445CEDCD-A374-434E-A321-765DEA3D5149}" dt="2024-09-19T12:45:32.860" v="13421" actId="20577"/>
          <ac:spMkLst>
            <pc:docMk/>
            <pc:sldMk cId="3591035694" sldId="265"/>
            <ac:spMk id="7" creationId="{885B4792-8831-40C3-1215-3303CCD9394A}"/>
          </ac:spMkLst>
        </pc:spChg>
        <pc:spChg chg="mod">
          <ac:chgData name="Carlos Hidalgo García" userId="5e0decdd4a0d9a7e" providerId="LiveId" clId="{445CEDCD-A374-434E-A321-765DEA3D5149}" dt="2024-09-17T10:40:59.135" v="5170" actId="20577"/>
          <ac:spMkLst>
            <pc:docMk/>
            <pc:sldMk cId="3591035694" sldId="265"/>
            <ac:spMk id="13" creationId="{90532289-5BAA-7EDE-0F35-ECCB3B81BB6E}"/>
          </ac:spMkLst>
        </pc:spChg>
        <pc:spChg chg="mod">
          <ac:chgData name="Carlos Hidalgo García" userId="5e0decdd4a0d9a7e" providerId="LiveId" clId="{445CEDCD-A374-434E-A321-765DEA3D5149}" dt="2024-09-17T10:41:03.509" v="5171" actId="1076"/>
          <ac:spMkLst>
            <pc:docMk/>
            <pc:sldMk cId="3591035694" sldId="265"/>
            <ac:spMk id="14" creationId="{DC32CDCE-AD82-1DBA-57A3-9CB1839AAF89}"/>
          </ac:spMkLst>
        </pc:spChg>
        <pc:spChg chg="add del">
          <ac:chgData name="Carlos Hidalgo García" userId="5e0decdd4a0d9a7e" providerId="LiveId" clId="{445CEDCD-A374-434E-A321-765DEA3D5149}" dt="2024-09-17T10:41:37.597" v="5283" actId="22"/>
          <ac:spMkLst>
            <pc:docMk/>
            <pc:sldMk cId="3591035694" sldId="265"/>
            <ac:spMk id="15" creationId="{46F37226-FBF5-4270-8542-09357C978518}"/>
          </ac:spMkLst>
        </pc:spChg>
        <pc:spChg chg="add del mod">
          <ac:chgData name="Carlos Hidalgo García" userId="5e0decdd4a0d9a7e" providerId="LiveId" clId="{445CEDCD-A374-434E-A321-765DEA3D5149}" dt="2024-09-17T10:41:39.896" v="5286" actId="478"/>
          <ac:spMkLst>
            <pc:docMk/>
            <pc:sldMk cId="3591035694" sldId="265"/>
            <ac:spMk id="17" creationId="{4FB39423-7D8E-C592-EC89-31112CA18BE6}"/>
          </ac:spMkLst>
        </pc:spChg>
        <pc:spChg chg="add mod">
          <ac:chgData name="Carlos Hidalgo García" userId="5e0decdd4a0d9a7e" providerId="LiveId" clId="{445CEDCD-A374-434E-A321-765DEA3D5149}" dt="2024-09-17T10:42:07.077" v="5338" actId="20577"/>
          <ac:spMkLst>
            <pc:docMk/>
            <pc:sldMk cId="3591035694" sldId="265"/>
            <ac:spMk id="18" creationId="{D1184CDF-ABC1-541D-60E9-17BB1C4F7875}"/>
          </ac:spMkLst>
        </pc:spChg>
        <pc:spChg chg="add mod">
          <ac:chgData name="Carlos Hidalgo García" userId="5e0decdd4a0d9a7e" providerId="LiveId" clId="{445CEDCD-A374-434E-A321-765DEA3D5149}" dt="2024-09-23T09:38:19.080" v="27321" actId="20577"/>
          <ac:spMkLst>
            <pc:docMk/>
            <pc:sldMk cId="3591035694" sldId="265"/>
            <ac:spMk id="19" creationId="{093120EF-049C-5AAF-F99B-C42233613DBF}"/>
          </ac:spMkLst>
        </pc:spChg>
      </pc:sldChg>
      <pc:sldChg chg="addSp delSp modSp add mod">
        <pc:chgData name="Carlos Hidalgo García" userId="5e0decdd4a0d9a7e" providerId="LiveId" clId="{445CEDCD-A374-434E-A321-765DEA3D5149}" dt="2024-09-23T09:38:23.471" v="27324" actId="20577"/>
        <pc:sldMkLst>
          <pc:docMk/>
          <pc:sldMk cId="2126286794" sldId="266"/>
        </pc:sldMkLst>
        <pc:spChg chg="del">
          <ac:chgData name="Carlos Hidalgo García" userId="5e0decdd4a0d9a7e" providerId="LiveId" clId="{445CEDCD-A374-434E-A321-765DEA3D5149}" dt="2024-09-17T10:42:40.252" v="5342" actId="478"/>
          <ac:spMkLst>
            <pc:docMk/>
            <pc:sldMk cId="2126286794" sldId="266"/>
            <ac:spMk id="2" creationId="{2C4F9B7E-58B4-D178-077F-696368E8D698}"/>
          </ac:spMkLst>
        </pc:spChg>
        <pc:spChg chg="mod">
          <ac:chgData name="Carlos Hidalgo García" userId="5e0decdd4a0d9a7e" providerId="LiveId" clId="{445CEDCD-A374-434E-A321-765DEA3D5149}" dt="2024-09-19T12:45:21.371" v="13420" actId="13926"/>
          <ac:spMkLst>
            <pc:docMk/>
            <pc:sldMk cId="2126286794" sldId="266"/>
            <ac:spMk id="3" creationId="{E14534E9-0538-FB88-49AA-FF4F54BC08A9}"/>
          </ac:spMkLst>
        </pc:spChg>
        <pc:spChg chg="del">
          <ac:chgData name="Carlos Hidalgo García" userId="5e0decdd4a0d9a7e" providerId="LiveId" clId="{445CEDCD-A374-434E-A321-765DEA3D5149}" dt="2024-09-17T10:42:50.013" v="5348" actId="478"/>
          <ac:spMkLst>
            <pc:docMk/>
            <pc:sldMk cId="2126286794" sldId="266"/>
            <ac:spMk id="5" creationId="{449CAE8C-72E1-1F6E-05EE-41C94DEA0E67}"/>
          </ac:spMkLst>
        </pc:spChg>
        <pc:spChg chg="del">
          <ac:chgData name="Carlos Hidalgo García" userId="5e0decdd4a0d9a7e" providerId="LiveId" clId="{445CEDCD-A374-434E-A321-765DEA3D5149}" dt="2024-09-17T10:42:48.568" v="5347" actId="478"/>
          <ac:spMkLst>
            <pc:docMk/>
            <pc:sldMk cId="2126286794" sldId="266"/>
            <ac:spMk id="7" creationId="{885B4792-8831-40C3-1215-3303CCD9394A}"/>
          </ac:spMkLst>
        </pc:spChg>
        <pc:spChg chg="del">
          <ac:chgData name="Carlos Hidalgo García" userId="5e0decdd4a0d9a7e" providerId="LiveId" clId="{445CEDCD-A374-434E-A321-765DEA3D5149}" dt="2024-09-17T10:42:39.283" v="5341" actId="478"/>
          <ac:spMkLst>
            <pc:docMk/>
            <pc:sldMk cId="2126286794" sldId="266"/>
            <ac:spMk id="8" creationId="{315B108E-E473-0DB5-58D7-C78EEC7AA117}"/>
          </ac:spMkLst>
        </pc:spChg>
        <pc:spChg chg="del">
          <ac:chgData name="Carlos Hidalgo García" userId="5e0decdd4a0d9a7e" providerId="LiveId" clId="{445CEDCD-A374-434E-A321-765DEA3D5149}" dt="2024-09-17T10:42:47.288" v="5346" actId="478"/>
          <ac:spMkLst>
            <pc:docMk/>
            <pc:sldMk cId="2126286794" sldId="266"/>
            <ac:spMk id="13" creationId="{90532289-5BAA-7EDE-0F35-ECCB3B81BB6E}"/>
          </ac:spMkLst>
        </pc:spChg>
        <pc:spChg chg="del">
          <ac:chgData name="Carlos Hidalgo García" userId="5e0decdd4a0d9a7e" providerId="LiveId" clId="{445CEDCD-A374-434E-A321-765DEA3D5149}" dt="2024-09-17T10:42:38.338" v="5340" actId="478"/>
          <ac:spMkLst>
            <pc:docMk/>
            <pc:sldMk cId="2126286794" sldId="266"/>
            <ac:spMk id="14" creationId="{DC32CDCE-AD82-1DBA-57A3-9CB1839AAF89}"/>
          </ac:spMkLst>
        </pc:spChg>
        <pc:spChg chg="add del">
          <ac:chgData name="Carlos Hidalgo García" userId="5e0decdd4a0d9a7e" providerId="LiveId" clId="{445CEDCD-A374-434E-A321-765DEA3D5149}" dt="2024-09-17T10:44:31.426" v="5567" actId="22"/>
          <ac:spMkLst>
            <pc:docMk/>
            <pc:sldMk cId="2126286794" sldId="266"/>
            <ac:spMk id="15" creationId="{43D9CF39-1877-7673-8563-F8BAB46F98B0}"/>
          </ac:spMkLst>
        </pc:spChg>
        <pc:spChg chg="add mod">
          <ac:chgData name="Carlos Hidalgo García" userId="5e0decdd4a0d9a7e" providerId="LiveId" clId="{445CEDCD-A374-434E-A321-765DEA3D5149}" dt="2024-09-17T10:47:39.557" v="5747" actId="20577"/>
          <ac:spMkLst>
            <pc:docMk/>
            <pc:sldMk cId="2126286794" sldId="266"/>
            <ac:spMk id="17" creationId="{8E866DC9-F8D7-58E1-6D6D-DA3CCCAA29E0}"/>
          </ac:spMkLst>
        </pc:spChg>
        <pc:spChg chg="del">
          <ac:chgData name="Carlos Hidalgo García" userId="5e0decdd4a0d9a7e" providerId="LiveId" clId="{445CEDCD-A374-434E-A321-765DEA3D5149}" dt="2024-09-17T10:42:41.059" v="5343" actId="478"/>
          <ac:spMkLst>
            <pc:docMk/>
            <pc:sldMk cId="2126286794" sldId="266"/>
            <ac:spMk id="18" creationId="{D1184CDF-ABC1-541D-60E9-17BB1C4F7875}"/>
          </ac:spMkLst>
        </pc:spChg>
        <pc:spChg chg="add mod">
          <ac:chgData name="Carlos Hidalgo García" userId="5e0decdd4a0d9a7e" providerId="LiveId" clId="{445CEDCD-A374-434E-A321-765DEA3D5149}" dt="2024-09-17T11:17:07.032" v="6547" actId="14100"/>
          <ac:spMkLst>
            <pc:docMk/>
            <pc:sldMk cId="2126286794" sldId="266"/>
            <ac:spMk id="19" creationId="{25A31B0D-9C23-65A4-8BBD-810AA0556946}"/>
          </ac:spMkLst>
        </pc:spChg>
        <pc:spChg chg="add mod">
          <ac:chgData name="Carlos Hidalgo García" userId="5e0decdd4a0d9a7e" providerId="LiveId" clId="{445CEDCD-A374-434E-A321-765DEA3D5149}" dt="2024-09-23T09:38:23.471" v="27324" actId="20577"/>
          <ac:spMkLst>
            <pc:docMk/>
            <pc:sldMk cId="2126286794" sldId="266"/>
            <ac:spMk id="20" creationId="{86B3C544-FB17-A382-F02E-519FD5DD61A1}"/>
          </ac:spMkLst>
        </pc:spChg>
        <pc:spChg chg="add del">
          <ac:chgData name="Carlos Hidalgo García" userId="5e0decdd4a0d9a7e" providerId="LiveId" clId="{445CEDCD-A374-434E-A321-765DEA3D5149}" dt="2024-09-17T10:42:43.401" v="5345" actId="478"/>
          <ac:spMkLst>
            <pc:docMk/>
            <pc:sldMk cId="2126286794" sldId="266"/>
            <ac:spMk id="24" creationId="{77AC952E-FE1E-3C99-9DBC-A0774DAFAAAE}"/>
          </ac:spMkLst>
        </pc:spChg>
      </pc:sldChg>
      <pc:sldChg chg="addSp delSp modSp add mod">
        <pc:chgData name="Carlos Hidalgo García" userId="5e0decdd4a0d9a7e" providerId="LiveId" clId="{445CEDCD-A374-434E-A321-765DEA3D5149}" dt="2024-09-23T10:28:30.843" v="27432" actId="20577"/>
        <pc:sldMkLst>
          <pc:docMk/>
          <pc:sldMk cId="978156688" sldId="267"/>
        </pc:sldMkLst>
        <pc:spChg chg="mod">
          <ac:chgData name="Carlos Hidalgo García" userId="5e0decdd4a0d9a7e" providerId="LiveId" clId="{445CEDCD-A374-434E-A321-765DEA3D5149}" dt="2024-09-19T12:45:48.036" v="13422" actId="13926"/>
          <ac:spMkLst>
            <pc:docMk/>
            <pc:sldMk cId="978156688" sldId="267"/>
            <ac:spMk id="3" creationId="{E14534E9-0538-FB88-49AA-FF4F54BC08A9}"/>
          </ac:spMkLst>
        </pc:spChg>
        <pc:spChg chg="add mod">
          <ac:chgData name="Carlos Hidalgo García" userId="5e0decdd4a0d9a7e" providerId="LiveId" clId="{445CEDCD-A374-434E-A321-765DEA3D5149}" dt="2024-09-23T10:28:30.843" v="27432" actId="20577"/>
          <ac:spMkLst>
            <pc:docMk/>
            <pc:sldMk cId="978156688" sldId="267"/>
            <ac:spMk id="8" creationId="{0F2DA031-5C9C-4B73-3DFE-B6AAE9BEB88D}"/>
          </ac:spMkLst>
        </pc:spChg>
        <pc:spChg chg="add mod">
          <ac:chgData name="Carlos Hidalgo García" userId="5e0decdd4a0d9a7e" providerId="LiveId" clId="{445CEDCD-A374-434E-A321-765DEA3D5149}" dt="2024-09-23T09:38:27.278" v="27327" actId="20577"/>
          <ac:spMkLst>
            <pc:docMk/>
            <pc:sldMk cId="978156688" sldId="267"/>
            <ac:spMk id="13" creationId="{90497F3A-1BA9-193A-D145-D7B8F2815E79}"/>
          </ac:spMkLst>
        </pc:spChg>
        <pc:spChg chg="del">
          <ac:chgData name="Carlos Hidalgo García" userId="5e0decdd4a0d9a7e" providerId="LiveId" clId="{445CEDCD-A374-434E-A321-765DEA3D5149}" dt="2024-09-17T10:47:51.333" v="5749" actId="478"/>
          <ac:spMkLst>
            <pc:docMk/>
            <pc:sldMk cId="978156688" sldId="267"/>
            <ac:spMk id="17" creationId="{8E866DC9-F8D7-58E1-6D6D-DA3CCCAA29E0}"/>
          </ac:spMkLst>
        </pc:spChg>
        <pc:spChg chg="mod">
          <ac:chgData name="Carlos Hidalgo García" userId="5e0decdd4a0d9a7e" providerId="LiveId" clId="{445CEDCD-A374-434E-A321-765DEA3D5149}" dt="2024-09-17T11:10:09.629" v="6026" actId="20577"/>
          <ac:spMkLst>
            <pc:docMk/>
            <pc:sldMk cId="978156688" sldId="267"/>
            <ac:spMk id="24" creationId="{77AC952E-FE1E-3C99-9DBC-A0774DAFAAAE}"/>
          </ac:spMkLst>
        </pc:spChg>
        <pc:picChg chg="add del mod">
          <ac:chgData name="Carlos Hidalgo García" userId="5e0decdd4a0d9a7e" providerId="LiveId" clId="{445CEDCD-A374-434E-A321-765DEA3D5149}" dt="2024-09-17T11:08:29.832" v="6019" actId="478"/>
          <ac:picMkLst>
            <pc:docMk/>
            <pc:sldMk cId="978156688" sldId="267"/>
            <ac:picMk id="4" creationId="{D51F8FB1-7FD5-5464-6A02-691F8F95CEC7}"/>
          </ac:picMkLst>
        </pc:picChg>
        <pc:picChg chg="add mod">
          <ac:chgData name="Carlos Hidalgo García" userId="5e0decdd4a0d9a7e" providerId="LiveId" clId="{445CEDCD-A374-434E-A321-765DEA3D5149}" dt="2024-09-17T11:08:39.251" v="6022" actId="1076"/>
          <ac:picMkLst>
            <pc:docMk/>
            <pc:sldMk cId="978156688" sldId="267"/>
            <ac:picMk id="7" creationId="{C5654491-0754-5575-BEC4-0832F8587A6D}"/>
          </ac:picMkLst>
        </pc:picChg>
      </pc:sldChg>
      <pc:sldChg chg="addSp delSp modSp add mod">
        <pc:chgData name="Carlos Hidalgo García" userId="5e0decdd4a0d9a7e" providerId="LiveId" clId="{445CEDCD-A374-434E-A321-765DEA3D5149}" dt="2024-09-23T09:38:31.501" v="27330" actId="20577"/>
        <pc:sldMkLst>
          <pc:docMk/>
          <pc:sldMk cId="2528621605" sldId="268"/>
        </pc:sldMkLst>
        <pc:spChg chg="mod">
          <ac:chgData name="Carlos Hidalgo García" userId="5e0decdd4a0d9a7e" providerId="LiveId" clId="{445CEDCD-A374-434E-A321-765DEA3D5149}" dt="2024-09-19T12:45:53.575" v="13423" actId="13926"/>
          <ac:spMkLst>
            <pc:docMk/>
            <pc:sldMk cId="2528621605" sldId="268"/>
            <ac:spMk id="3" creationId="{E14534E9-0538-FB88-49AA-FF4F54BC08A9}"/>
          </ac:spMkLst>
        </pc:spChg>
        <pc:spChg chg="add mod">
          <ac:chgData name="Carlos Hidalgo García" userId="5e0decdd4a0d9a7e" providerId="LiveId" clId="{445CEDCD-A374-434E-A321-765DEA3D5149}" dt="2024-09-17T11:17:13.651" v="6548" actId="1076"/>
          <ac:spMkLst>
            <pc:docMk/>
            <pc:sldMk cId="2528621605" sldId="268"/>
            <ac:spMk id="4" creationId="{7D5A627C-C439-064B-8C94-F2F0E029732F}"/>
          </ac:spMkLst>
        </pc:spChg>
        <pc:spChg chg="add mod">
          <ac:chgData name="Carlos Hidalgo García" userId="5e0decdd4a0d9a7e" providerId="LiveId" clId="{445CEDCD-A374-434E-A321-765DEA3D5149}" dt="2024-09-23T09:38:31.501" v="27330" actId="20577"/>
          <ac:spMkLst>
            <pc:docMk/>
            <pc:sldMk cId="2528621605" sldId="268"/>
            <ac:spMk id="15" creationId="{0E49DF3F-FD72-FA47-D1A8-A503EFC58A80}"/>
          </ac:spMkLst>
        </pc:spChg>
        <pc:spChg chg="mod">
          <ac:chgData name="Carlos Hidalgo García" userId="5e0decdd4a0d9a7e" providerId="LiveId" clId="{445CEDCD-A374-434E-A321-765DEA3D5149}" dt="2024-09-17T11:10:24.692" v="6067" actId="20577"/>
          <ac:spMkLst>
            <pc:docMk/>
            <pc:sldMk cId="2528621605" sldId="268"/>
            <ac:spMk id="24" creationId="{77AC952E-FE1E-3C99-9DBC-A0774DAFAAAE}"/>
          </ac:spMkLst>
        </pc:spChg>
        <pc:picChg chg="del">
          <ac:chgData name="Carlos Hidalgo García" userId="5e0decdd4a0d9a7e" providerId="LiveId" clId="{445CEDCD-A374-434E-A321-765DEA3D5149}" dt="2024-09-17T11:10:00.886" v="6024" actId="478"/>
          <ac:picMkLst>
            <pc:docMk/>
            <pc:sldMk cId="2528621605" sldId="268"/>
            <ac:picMk id="7" creationId="{C5654491-0754-5575-BEC4-0832F8587A6D}"/>
          </ac:picMkLst>
        </pc:picChg>
        <pc:picChg chg="add mod">
          <ac:chgData name="Carlos Hidalgo García" userId="5e0decdd4a0d9a7e" providerId="LiveId" clId="{445CEDCD-A374-434E-A321-765DEA3D5149}" dt="2024-09-17T11:17:45.332" v="6550" actId="1076"/>
          <ac:picMkLst>
            <pc:docMk/>
            <pc:sldMk cId="2528621605" sldId="268"/>
            <ac:picMk id="8" creationId="{13018142-CB1C-0082-194C-D65998A15F25}"/>
          </ac:picMkLst>
        </pc:picChg>
        <pc:picChg chg="add mod">
          <ac:chgData name="Carlos Hidalgo García" userId="5e0decdd4a0d9a7e" providerId="LiveId" clId="{445CEDCD-A374-434E-A321-765DEA3D5149}" dt="2024-09-17T11:18:07.909" v="6554" actId="1076"/>
          <ac:picMkLst>
            <pc:docMk/>
            <pc:sldMk cId="2528621605" sldId="268"/>
            <ac:picMk id="14" creationId="{5DB44DAE-06BE-D6B6-B82E-98DA992CADB8}"/>
          </ac:picMkLst>
        </pc:picChg>
      </pc:sldChg>
      <pc:sldChg chg="addSp delSp modSp add mod">
        <pc:chgData name="Carlos Hidalgo García" userId="5e0decdd4a0d9a7e" providerId="LiveId" clId="{445CEDCD-A374-434E-A321-765DEA3D5149}" dt="2024-09-23T10:56:37.021" v="27483" actId="1076"/>
        <pc:sldMkLst>
          <pc:docMk/>
          <pc:sldMk cId="842837014" sldId="269"/>
        </pc:sldMkLst>
        <pc:spChg chg="mod">
          <ac:chgData name="Carlos Hidalgo García" userId="5e0decdd4a0d9a7e" providerId="LiveId" clId="{445CEDCD-A374-434E-A321-765DEA3D5149}" dt="2024-09-23T10:39:02.543" v="27478" actId="20577"/>
          <ac:spMkLst>
            <pc:docMk/>
            <pc:sldMk cId="842837014" sldId="269"/>
            <ac:spMk id="3" creationId="{E14534E9-0538-FB88-49AA-FF4F54BC08A9}"/>
          </ac:spMkLst>
        </pc:spChg>
        <pc:spChg chg="del">
          <ac:chgData name="Carlos Hidalgo García" userId="5e0decdd4a0d9a7e" providerId="LiveId" clId="{445CEDCD-A374-434E-A321-765DEA3D5149}" dt="2024-09-18T10:26:49.764" v="6559" actId="478"/>
          <ac:spMkLst>
            <pc:docMk/>
            <pc:sldMk cId="842837014" sldId="269"/>
            <ac:spMk id="4" creationId="{7D5A627C-C439-064B-8C94-F2F0E029732F}"/>
          </ac:spMkLst>
        </pc:spChg>
        <pc:spChg chg="mod">
          <ac:chgData name="Carlos Hidalgo García" userId="5e0decdd4a0d9a7e" providerId="LiveId" clId="{445CEDCD-A374-434E-A321-765DEA3D5149}" dt="2024-09-18T10:29:16.818" v="6657" actId="20577"/>
          <ac:spMkLst>
            <pc:docMk/>
            <pc:sldMk cId="842837014" sldId="269"/>
            <ac:spMk id="24" creationId="{77AC952E-FE1E-3C99-9DBC-A0774DAFAAAE}"/>
          </ac:spMkLst>
        </pc:spChg>
        <pc:spChg chg="add mod">
          <ac:chgData name="Carlos Hidalgo García" userId="5e0decdd4a0d9a7e" providerId="LiveId" clId="{445CEDCD-A374-434E-A321-765DEA3D5149}" dt="2024-09-18T11:06:53.006" v="6978" actId="1076"/>
          <ac:spMkLst>
            <pc:docMk/>
            <pc:sldMk cId="842837014" sldId="269"/>
            <ac:spMk id="39" creationId="{0CEB3F64-6018-A01D-54C6-31DD344F7ED9}"/>
          </ac:spMkLst>
        </pc:spChg>
        <pc:spChg chg="add mod">
          <ac:chgData name="Carlos Hidalgo García" userId="5e0decdd4a0d9a7e" providerId="LiveId" clId="{445CEDCD-A374-434E-A321-765DEA3D5149}" dt="2024-09-19T12:46:42.728" v="13439" actId="33524"/>
          <ac:spMkLst>
            <pc:docMk/>
            <pc:sldMk cId="842837014" sldId="269"/>
            <ac:spMk id="41" creationId="{98FFB113-7B1D-1A13-E119-FDAAD822B3EF}"/>
          </ac:spMkLst>
        </pc:spChg>
        <pc:spChg chg="add mod">
          <ac:chgData name="Carlos Hidalgo García" userId="5e0decdd4a0d9a7e" providerId="LiveId" clId="{445CEDCD-A374-434E-A321-765DEA3D5149}" dt="2024-09-23T09:38:34.734" v="27333" actId="20577"/>
          <ac:spMkLst>
            <pc:docMk/>
            <pc:sldMk cId="842837014" sldId="269"/>
            <ac:spMk id="42" creationId="{C46185E4-EEEC-0359-E535-7D08F82EBDD0}"/>
          </ac:spMkLst>
        </pc:spChg>
        <pc:picChg chg="add mod">
          <ac:chgData name="Carlos Hidalgo García" userId="5e0decdd4a0d9a7e" providerId="LiveId" clId="{445CEDCD-A374-434E-A321-765DEA3D5149}" dt="2024-09-23T10:56:37.021" v="27483" actId="1076"/>
          <ac:picMkLst>
            <pc:docMk/>
            <pc:sldMk cId="842837014" sldId="269"/>
            <ac:picMk id="5" creationId="{1239934B-0F54-B7D0-A1C3-CE3A817DBEE4}"/>
          </ac:picMkLst>
        </pc:picChg>
        <pc:picChg chg="del">
          <ac:chgData name="Carlos Hidalgo García" userId="5e0decdd4a0d9a7e" providerId="LiveId" clId="{445CEDCD-A374-434E-A321-765DEA3D5149}" dt="2024-09-18T10:26:47.049" v="6557" actId="478"/>
          <ac:picMkLst>
            <pc:docMk/>
            <pc:sldMk cId="842837014" sldId="269"/>
            <ac:picMk id="8" creationId="{13018142-CB1C-0082-194C-D65998A15F25}"/>
          </ac:picMkLst>
        </pc:picChg>
        <pc:picChg chg="add mod">
          <ac:chgData name="Carlos Hidalgo García" userId="5e0decdd4a0d9a7e" providerId="LiveId" clId="{445CEDCD-A374-434E-A321-765DEA3D5149}" dt="2024-09-23T10:56:37.021" v="27483" actId="1076"/>
          <ac:picMkLst>
            <pc:docMk/>
            <pc:sldMk cId="842837014" sldId="269"/>
            <ac:picMk id="13" creationId="{82EA0B39-42E6-D80D-D268-EA323B5C10A3}"/>
          </ac:picMkLst>
        </pc:picChg>
        <pc:picChg chg="del">
          <ac:chgData name="Carlos Hidalgo García" userId="5e0decdd4a0d9a7e" providerId="LiveId" clId="{445CEDCD-A374-434E-A321-765DEA3D5149}" dt="2024-09-18T10:26:47.717" v="6558" actId="478"/>
          <ac:picMkLst>
            <pc:docMk/>
            <pc:sldMk cId="842837014" sldId="269"/>
            <ac:picMk id="14" creationId="{5DB44DAE-06BE-D6B6-B82E-98DA992CADB8}"/>
          </ac:picMkLst>
        </pc:picChg>
        <pc:picChg chg="add mod">
          <ac:chgData name="Carlos Hidalgo García" userId="5e0decdd4a0d9a7e" providerId="LiveId" clId="{445CEDCD-A374-434E-A321-765DEA3D5149}" dt="2024-09-23T10:56:37.021" v="27483" actId="1076"/>
          <ac:picMkLst>
            <pc:docMk/>
            <pc:sldMk cId="842837014" sldId="269"/>
            <ac:picMk id="15" creationId="{714CC6C3-6C42-3C8F-0A59-E6BED2849A84}"/>
          </ac:picMkLst>
        </pc:picChg>
        <pc:picChg chg="add mod">
          <ac:chgData name="Carlos Hidalgo García" userId="5e0decdd4a0d9a7e" providerId="LiveId" clId="{445CEDCD-A374-434E-A321-765DEA3D5149}" dt="2024-09-23T10:56:37.021" v="27483" actId="1076"/>
          <ac:picMkLst>
            <pc:docMk/>
            <pc:sldMk cId="842837014" sldId="269"/>
            <ac:picMk id="17" creationId="{0C1B8F3A-D1A7-BDF5-9DC5-C3560412201A}"/>
          </ac:picMkLst>
        </pc:picChg>
        <pc:picChg chg="add mod">
          <ac:chgData name="Carlos Hidalgo García" userId="5e0decdd4a0d9a7e" providerId="LiveId" clId="{445CEDCD-A374-434E-A321-765DEA3D5149}" dt="2024-09-23T10:56:37.021" v="27483" actId="1076"/>
          <ac:picMkLst>
            <pc:docMk/>
            <pc:sldMk cId="842837014" sldId="269"/>
            <ac:picMk id="19" creationId="{FB9DAA37-948E-3E5B-7897-9725DD5450A0}"/>
          </ac:picMkLst>
        </pc:picChg>
        <pc:picChg chg="add mod">
          <ac:chgData name="Carlos Hidalgo García" userId="5e0decdd4a0d9a7e" providerId="LiveId" clId="{445CEDCD-A374-434E-A321-765DEA3D5149}" dt="2024-09-23T10:56:37.021" v="27483" actId="1076"/>
          <ac:picMkLst>
            <pc:docMk/>
            <pc:sldMk cId="842837014" sldId="269"/>
            <ac:picMk id="21" creationId="{1F27EC74-618C-FF0E-348F-2250AD4AAA34}"/>
          </ac:picMkLst>
        </pc:picChg>
        <pc:picChg chg="add mod">
          <ac:chgData name="Carlos Hidalgo García" userId="5e0decdd4a0d9a7e" providerId="LiveId" clId="{445CEDCD-A374-434E-A321-765DEA3D5149}" dt="2024-09-23T10:56:37.021" v="27483" actId="1076"/>
          <ac:picMkLst>
            <pc:docMk/>
            <pc:sldMk cId="842837014" sldId="269"/>
            <ac:picMk id="2050" creationId="{F56C8202-EC2E-81AD-CB6A-D2E7E84C54EC}"/>
          </ac:picMkLst>
        </pc:picChg>
        <pc:cxnChg chg="add mod">
          <ac:chgData name="Carlos Hidalgo García" userId="5e0decdd4a0d9a7e" providerId="LiveId" clId="{445CEDCD-A374-434E-A321-765DEA3D5149}" dt="2024-09-23T10:56:37.021" v="27483" actId="1076"/>
          <ac:cxnSpMkLst>
            <pc:docMk/>
            <pc:sldMk cId="842837014" sldId="269"/>
            <ac:cxnSpMk id="23" creationId="{B1428DFE-C51C-658A-896A-7839FE857A3C}"/>
          </ac:cxnSpMkLst>
        </pc:cxnChg>
        <pc:cxnChg chg="add mod">
          <ac:chgData name="Carlos Hidalgo García" userId="5e0decdd4a0d9a7e" providerId="LiveId" clId="{445CEDCD-A374-434E-A321-765DEA3D5149}" dt="2024-09-23T10:56:37.021" v="27483" actId="1076"/>
          <ac:cxnSpMkLst>
            <pc:docMk/>
            <pc:sldMk cId="842837014" sldId="269"/>
            <ac:cxnSpMk id="28" creationId="{72BC1450-F8F0-B6B7-66BD-AFEFC03B723C}"/>
          </ac:cxnSpMkLst>
        </pc:cxnChg>
        <pc:cxnChg chg="add del mod">
          <ac:chgData name="Carlos Hidalgo García" userId="5e0decdd4a0d9a7e" providerId="LiveId" clId="{445CEDCD-A374-434E-A321-765DEA3D5149}" dt="2024-09-23T10:56:37.021" v="27483" actId="1076"/>
          <ac:cxnSpMkLst>
            <pc:docMk/>
            <pc:sldMk cId="842837014" sldId="269"/>
            <ac:cxnSpMk id="29" creationId="{6F3FE22E-FC3D-BB5A-A8E4-13C678D079C8}"/>
          </ac:cxnSpMkLst>
        </pc:cxnChg>
        <pc:cxnChg chg="add mod">
          <ac:chgData name="Carlos Hidalgo García" userId="5e0decdd4a0d9a7e" providerId="LiveId" clId="{445CEDCD-A374-434E-A321-765DEA3D5149}" dt="2024-09-23T10:56:37.021" v="27483" actId="1076"/>
          <ac:cxnSpMkLst>
            <pc:docMk/>
            <pc:sldMk cId="842837014" sldId="269"/>
            <ac:cxnSpMk id="31" creationId="{6F3FE22E-FC3D-BB5A-A8E4-13C678D079C8}"/>
          </ac:cxnSpMkLst>
        </pc:cxnChg>
        <pc:cxnChg chg="add mod">
          <ac:chgData name="Carlos Hidalgo García" userId="5e0decdd4a0d9a7e" providerId="LiveId" clId="{445CEDCD-A374-434E-A321-765DEA3D5149}" dt="2024-09-23T10:56:37.021" v="27483" actId="1076"/>
          <ac:cxnSpMkLst>
            <pc:docMk/>
            <pc:sldMk cId="842837014" sldId="269"/>
            <ac:cxnSpMk id="33" creationId="{849FF973-997B-6277-5872-BC62BDF931AF}"/>
          </ac:cxnSpMkLst>
        </pc:cxnChg>
        <pc:cxnChg chg="add mod">
          <ac:chgData name="Carlos Hidalgo García" userId="5e0decdd4a0d9a7e" providerId="LiveId" clId="{445CEDCD-A374-434E-A321-765DEA3D5149}" dt="2024-09-23T10:56:37.021" v="27483" actId="1076"/>
          <ac:cxnSpMkLst>
            <pc:docMk/>
            <pc:sldMk cId="842837014" sldId="269"/>
            <ac:cxnSpMk id="36" creationId="{C33EAD45-F4EB-42A5-CF0D-6D48621951E6}"/>
          </ac:cxnSpMkLst>
        </pc:cxnChg>
      </pc:sldChg>
      <pc:sldChg chg="addSp delSp modSp add mod">
        <pc:chgData name="Carlos Hidalgo García" userId="5e0decdd4a0d9a7e" providerId="LiveId" clId="{445CEDCD-A374-434E-A321-765DEA3D5149}" dt="2024-09-23T09:38:38.546" v="27336" actId="20577"/>
        <pc:sldMkLst>
          <pc:docMk/>
          <pc:sldMk cId="1967643160" sldId="270"/>
        </pc:sldMkLst>
        <pc:spChg chg="add mod">
          <ac:chgData name="Carlos Hidalgo García" userId="5e0decdd4a0d9a7e" providerId="LiveId" clId="{445CEDCD-A374-434E-A321-765DEA3D5149}" dt="2024-09-23T09:38:38.546" v="27336" actId="20577"/>
          <ac:spMkLst>
            <pc:docMk/>
            <pc:sldMk cId="1967643160" sldId="270"/>
            <ac:spMk id="2" creationId="{AF1CA0DF-8CC9-A3E8-B871-12ADA2C74BEC}"/>
          </ac:spMkLst>
        </pc:spChg>
        <pc:spChg chg="mod">
          <ac:chgData name="Carlos Hidalgo García" userId="5e0decdd4a0d9a7e" providerId="LiveId" clId="{445CEDCD-A374-434E-A321-765DEA3D5149}" dt="2024-09-19T12:47:49.515" v="13457" actId="20577"/>
          <ac:spMkLst>
            <pc:docMk/>
            <pc:sldMk cId="1967643160" sldId="270"/>
            <ac:spMk id="3" creationId="{E14534E9-0538-FB88-49AA-FF4F54BC08A9}"/>
          </ac:spMkLst>
        </pc:spChg>
        <pc:spChg chg="del">
          <ac:chgData name="Carlos Hidalgo García" userId="5e0decdd4a0d9a7e" providerId="LiveId" clId="{445CEDCD-A374-434E-A321-765DEA3D5149}" dt="2024-09-18T11:06:58.705" v="6980" actId="478"/>
          <ac:spMkLst>
            <pc:docMk/>
            <pc:sldMk cId="1967643160" sldId="270"/>
            <ac:spMk id="39" creationId="{0CEB3F64-6018-A01D-54C6-31DD344F7ED9}"/>
          </ac:spMkLst>
        </pc:spChg>
        <pc:picChg chg="del">
          <ac:chgData name="Carlos Hidalgo García" userId="5e0decdd4a0d9a7e" providerId="LiveId" clId="{445CEDCD-A374-434E-A321-765DEA3D5149}" dt="2024-09-18T11:07:01.746" v="6983" actId="478"/>
          <ac:picMkLst>
            <pc:docMk/>
            <pc:sldMk cId="1967643160" sldId="270"/>
            <ac:picMk id="5" creationId="{1239934B-0F54-B7D0-A1C3-CE3A817DBEE4}"/>
          </ac:picMkLst>
        </pc:picChg>
        <pc:picChg chg="del">
          <ac:chgData name="Carlos Hidalgo García" userId="5e0decdd4a0d9a7e" providerId="LiveId" clId="{445CEDCD-A374-434E-A321-765DEA3D5149}" dt="2024-09-18T11:07:00.600" v="6981" actId="478"/>
          <ac:picMkLst>
            <pc:docMk/>
            <pc:sldMk cId="1967643160" sldId="270"/>
            <ac:picMk id="13" creationId="{82EA0B39-42E6-D80D-D268-EA323B5C10A3}"/>
          </ac:picMkLst>
        </pc:picChg>
        <pc:picChg chg="del">
          <ac:chgData name="Carlos Hidalgo García" userId="5e0decdd4a0d9a7e" providerId="LiveId" clId="{445CEDCD-A374-434E-A321-765DEA3D5149}" dt="2024-09-18T11:07:01.150" v="6982" actId="478"/>
          <ac:picMkLst>
            <pc:docMk/>
            <pc:sldMk cId="1967643160" sldId="270"/>
            <ac:picMk id="15" creationId="{714CC6C3-6C42-3C8F-0A59-E6BED2849A84}"/>
          </ac:picMkLst>
        </pc:picChg>
        <pc:picChg chg="del">
          <ac:chgData name="Carlos Hidalgo García" userId="5e0decdd4a0d9a7e" providerId="LiveId" clId="{445CEDCD-A374-434E-A321-765DEA3D5149}" dt="2024-09-18T11:07:02.284" v="6984" actId="478"/>
          <ac:picMkLst>
            <pc:docMk/>
            <pc:sldMk cId="1967643160" sldId="270"/>
            <ac:picMk id="17" creationId="{0C1B8F3A-D1A7-BDF5-9DC5-C3560412201A}"/>
          </ac:picMkLst>
        </pc:picChg>
        <pc:picChg chg="del">
          <ac:chgData name="Carlos Hidalgo García" userId="5e0decdd4a0d9a7e" providerId="LiveId" clId="{445CEDCD-A374-434E-A321-765DEA3D5149}" dt="2024-09-18T11:07:05.773" v="6990" actId="478"/>
          <ac:picMkLst>
            <pc:docMk/>
            <pc:sldMk cId="1967643160" sldId="270"/>
            <ac:picMk id="19" creationId="{FB9DAA37-948E-3E5B-7897-9725DD5450A0}"/>
          </ac:picMkLst>
        </pc:picChg>
        <pc:picChg chg="del">
          <ac:chgData name="Carlos Hidalgo García" userId="5e0decdd4a0d9a7e" providerId="LiveId" clId="{445CEDCD-A374-434E-A321-765DEA3D5149}" dt="2024-09-18T11:07:02.800" v="6985" actId="478"/>
          <ac:picMkLst>
            <pc:docMk/>
            <pc:sldMk cId="1967643160" sldId="270"/>
            <ac:picMk id="21" creationId="{1F27EC74-618C-FF0E-348F-2250AD4AAA34}"/>
          </ac:picMkLst>
        </pc:picChg>
        <pc:picChg chg="del">
          <ac:chgData name="Carlos Hidalgo García" userId="5e0decdd4a0d9a7e" providerId="LiveId" clId="{445CEDCD-A374-434E-A321-765DEA3D5149}" dt="2024-09-18T11:07:03.312" v="6986" actId="478"/>
          <ac:picMkLst>
            <pc:docMk/>
            <pc:sldMk cId="1967643160" sldId="270"/>
            <ac:picMk id="2050" creationId="{F56C8202-EC2E-81AD-CB6A-D2E7E84C54EC}"/>
          </ac:picMkLst>
        </pc:picChg>
        <pc:cxnChg chg="del">
          <ac:chgData name="Carlos Hidalgo García" userId="5e0decdd4a0d9a7e" providerId="LiveId" clId="{445CEDCD-A374-434E-A321-765DEA3D5149}" dt="2024-09-18T11:07:08.286" v="6993" actId="478"/>
          <ac:cxnSpMkLst>
            <pc:docMk/>
            <pc:sldMk cId="1967643160" sldId="270"/>
            <ac:cxnSpMk id="23" creationId="{B1428DFE-C51C-658A-896A-7839FE857A3C}"/>
          </ac:cxnSpMkLst>
        </pc:cxnChg>
        <pc:cxnChg chg="del">
          <ac:chgData name="Carlos Hidalgo García" userId="5e0decdd4a0d9a7e" providerId="LiveId" clId="{445CEDCD-A374-434E-A321-765DEA3D5149}" dt="2024-09-18T11:07:06.669" v="6991" actId="478"/>
          <ac:cxnSpMkLst>
            <pc:docMk/>
            <pc:sldMk cId="1967643160" sldId="270"/>
            <ac:cxnSpMk id="28" creationId="{72BC1450-F8F0-B6B7-66BD-AFEFC03B723C}"/>
          </ac:cxnSpMkLst>
        </pc:cxnChg>
        <pc:cxnChg chg="del">
          <ac:chgData name="Carlos Hidalgo García" userId="5e0decdd4a0d9a7e" providerId="LiveId" clId="{445CEDCD-A374-434E-A321-765DEA3D5149}" dt="2024-09-18T11:07:07.456" v="6992" actId="478"/>
          <ac:cxnSpMkLst>
            <pc:docMk/>
            <pc:sldMk cId="1967643160" sldId="270"/>
            <ac:cxnSpMk id="29" creationId="{6F3FE22E-FC3D-BB5A-A8E4-13C678D079C8}"/>
          </ac:cxnSpMkLst>
        </pc:cxnChg>
        <pc:cxnChg chg="del">
          <ac:chgData name="Carlos Hidalgo García" userId="5e0decdd4a0d9a7e" providerId="LiveId" clId="{445CEDCD-A374-434E-A321-765DEA3D5149}" dt="2024-09-18T11:07:05.249" v="6989" actId="478"/>
          <ac:cxnSpMkLst>
            <pc:docMk/>
            <pc:sldMk cId="1967643160" sldId="270"/>
            <ac:cxnSpMk id="31" creationId="{6F3FE22E-FC3D-BB5A-A8E4-13C678D079C8}"/>
          </ac:cxnSpMkLst>
        </pc:cxnChg>
        <pc:cxnChg chg="del">
          <ac:chgData name="Carlos Hidalgo García" userId="5e0decdd4a0d9a7e" providerId="LiveId" clId="{445CEDCD-A374-434E-A321-765DEA3D5149}" dt="2024-09-18T11:07:04.021" v="6987" actId="478"/>
          <ac:cxnSpMkLst>
            <pc:docMk/>
            <pc:sldMk cId="1967643160" sldId="270"/>
            <ac:cxnSpMk id="33" creationId="{849FF973-997B-6277-5872-BC62BDF931AF}"/>
          </ac:cxnSpMkLst>
        </pc:cxnChg>
        <pc:cxnChg chg="del">
          <ac:chgData name="Carlos Hidalgo García" userId="5e0decdd4a0d9a7e" providerId="LiveId" clId="{445CEDCD-A374-434E-A321-765DEA3D5149}" dt="2024-09-18T11:07:04.658" v="6988" actId="478"/>
          <ac:cxnSpMkLst>
            <pc:docMk/>
            <pc:sldMk cId="1967643160" sldId="270"/>
            <ac:cxnSpMk id="36" creationId="{C33EAD45-F4EB-42A5-CF0D-6D48621951E6}"/>
          </ac:cxnSpMkLst>
        </pc:cxnChg>
      </pc:sldChg>
      <pc:sldChg chg="addSp delSp modSp add mod">
        <pc:chgData name="Carlos Hidalgo García" userId="5e0decdd4a0d9a7e" providerId="LiveId" clId="{445CEDCD-A374-434E-A321-765DEA3D5149}" dt="2024-09-23T10:56:56.563" v="27487" actId="478"/>
        <pc:sldMkLst>
          <pc:docMk/>
          <pc:sldMk cId="429395768" sldId="271"/>
        </pc:sldMkLst>
        <pc:spChg chg="add mod">
          <ac:chgData name="Carlos Hidalgo García" userId="5e0decdd4a0d9a7e" providerId="LiveId" clId="{445CEDCD-A374-434E-A321-765DEA3D5149}" dt="2024-09-23T09:38:41.963" v="27339" actId="20577"/>
          <ac:spMkLst>
            <pc:docMk/>
            <pc:sldMk cId="429395768" sldId="271"/>
            <ac:spMk id="2" creationId="{A6710E67-8717-B71F-92CA-E6A719BEC280}"/>
          </ac:spMkLst>
        </pc:spChg>
        <pc:spChg chg="mod">
          <ac:chgData name="Carlos Hidalgo García" userId="5e0decdd4a0d9a7e" providerId="LiveId" clId="{445CEDCD-A374-434E-A321-765DEA3D5149}" dt="2024-09-23T10:56:37.462" v="27484" actId="14100"/>
          <ac:spMkLst>
            <pc:docMk/>
            <pc:sldMk cId="429395768" sldId="271"/>
            <ac:spMk id="3" creationId="{E14534E9-0538-FB88-49AA-FF4F54BC08A9}"/>
          </ac:spMkLst>
        </pc:spChg>
        <pc:spChg chg="mod">
          <ac:chgData name="Carlos Hidalgo García" userId="5e0decdd4a0d9a7e" providerId="LiveId" clId="{445CEDCD-A374-434E-A321-765DEA3D5149}" dt="2024-09-18T11:25:17.520" v="7967" actId="20577"/>
          <ac:spMkLst>
            <pc:docMk/>
            <pc:sldMk cId="429395768" sldId="271"/>
            <ac:spMk id="24" creationId="{77AC952E-FE1E-3C99-9DBC-A0774DAFAAAE}"/>
          </ac:spMkLst>
        </pc:spChg>
        <pc:picChg chg="add del mod">
          <ac:chgData name="Carlos Hidalgo García" userId="5e0decdd4a0d9a7e" providerId="LiveId" clId="{445CEDCD-A374-434E-A321-765DEA3D5149}" dt="2024-09-23T10:56:56.563" v="27487" actId="478"/>
          <ac:picMkLst>
            <pc:docMk/>
            <pc:sldMk cId="429395768" sldId="271"/>
            <ac:picMk id="8194" creationId="{BB1151F6-70B8-6282-578D-984CF14DB24A}"/>
          </ac:picMkLst>
        </pc:picChg>
      </pc:sldChg>
      <pc:sldChg chg="addSp delSp modSp add mod">
        <pc:chgData name="Carlos Hidalgo García" userId="5e0decdd4a0d9a7e" providerId="LiveId" clId="{445CEDCD-A374-434E-A321-765DEA3D5149}" dt="2024-09-23T09:38:46.708" v="27342" actId="20577"/>
        <pc:sldMkLst>
          <pc:docMk/>
          <pc:sldMk cId="1320642209" sldId="272"/>
        </pc:sldMkLst>
        <pc:spChg chg="mod">
          <ac:chgData name="Carlos Hidalgo García" userId="5e0decdd4a0d9a7e" providerId="LiveId" clId="{445CEDCD-A374-434E-A321-765DEA3D5149}" dt="2024-09-19T12:48:30.751" v="13477" actId="13926"/>
          <ac:spMkLst>
            <pc:docMk/>
            <pc:sldMk cId="1320642209" sldId="272"/>
            <ac:spMk id="3" creationId="{E14534E9-0538-FB88-49AA-FF4F54BC08A9}"/>
          </ac:spMkLst>
        </pc:spChg>
        <pc:spChg chg="add mod">
          <ac:chgData name="Carlos Hidalgo García" userId="5e0decdd4a0d9a7e" providerId="LiveId" clId="{445CEDCD-A374-434E-A321-765DEA3D5149}" dt="2024-09-18T11:32:41.314" v="8885" actId="1076"/>
          <ac:spMkLst>
            <pc:docMk/>
            <pc:sldMk cId="1320642209" sldId="272"/>
            <ac:spMk id="7" creationId="{6CAD60C3-7E03-9879-4764-092E25A0A241}"/>
          </ac:spMkLst>
        </pc:spChg>
        <pc:spChg chg="add mod">
          <ac:chgData name="Carlos Hidalgo García" userId="5e0decdd4a0d9a7e" providerId="LiveId" clId="{445CEDCD-A374-434E-A321-765DEA3D5149}" dt="2024-09-18T11:32:41.314" v="8885" actId="1076"/>
          <ac:spMkLst>
            <pc:docMk/>
            <pc:sldMk cId="1320642209" sldId="272"/>
            <ac:spMk id="8" creationId="{99D7FE86-1E57-49F9-2F93-818566EDD6DA}"/>
          </ac:spMkLst>
        </pc:spChg>
        <pc:spChg chg="add mod">
          <ac:chgData name="Carlos Hidalgo García" userId="5e0decdd4a0d9a7e" providerId="LiveId" clId="{445CEDCD-A374-434E-A321-765DEA3D5149}" dt="2024-09-18T11:32:41.314" v="8885" actId="1076"/>
          <ac:spMkLst>
            <pc:docMk/>
            <pc:sldMk cId="1320642209" sldId="272"/>
            <ac:spMk id="13" creationId="{5B49C469-97D2-567D-BD63-363205440AB3}"/>
          </ac:spMkLst>
        </pc:spChg>
        <pc:spChg chg="add mod">
          <ac:chgData name="Carlos Hidalgo García" userId="5e0decdd4a0d9a7e" providerId="LiveId" clId="{445CEDCD-A374-434E-A321-765DEA3D5149}" dt="2024-09-18T11:36:18.344" v="8957" actId="1076"/>
          <ac:spMkLst>
            <pc:docMk/>
            <pc:sldMk cId="1320642209" sldId="272"/>
            <ac:spMk id="31" creationId="{6043EFF4-C155-670E-15E1-0107A260051A}"/>
          </ac:spMkLst>
        </pc:spChg>
        <pc:spChg chg="add mod">
          <ac:chgData name="Carlos Hidalgo García" userId="5e0decdd4a0d9a7e" providerId="LiveId" clId="{445CEDCD-A374-434E-A321-765DEA3D5149}" dt="2024-09-18T11:36:59.530" v="8981" actId="6549"/>
          <ac:spMkLst>
            <pc:docMk/>
            <pc:sldMk cId="1320642209" sldId="272"/>
            <ac:spMk id="32" creationId="{99A3A63A-614A-572D-41C4-ACB94DB384CD}"/>
          </ac:spMkLst>
        </pc:spChg>
        <pc:spChg chg="add mod">
          <ac:chgData name="Carlos Hidalgo García" userId="5e0decdd4a0d9a7e" providerId="LiveId" clId="{445CEDCD-A374-434E-A321-765DEA3D5149}" dt="2024-09-23T09:38:46.708" v="27342" actId="20577"/>
          <ac:spMkLst>
            <pc:docMk/>
            <pc:sldMk cId="1320642209" sldId="272"/>
            <ac:spMk id="33" creationId="{D2619DC8-6C27-61E5-9536-8C7332F56577}"/>
          </ac:spMkLst>
        </pc:spChg>
        <pc:picChg chg="add mod">
          <ac:chgData name="Carlos Hidalgo García" userId="5e0decdd4a0d9a7e" providerId="LiveId" clId="{445CEDCD-A374-434E-A321-765DEA3D5149}" dt="2024-09-18T11:32:41.314" v="8885" actId="1076"/>
          <ac:picMkLst>
            <pc:docMk/>
            <pc:sldMk cId="1320642209" sldId="272"/>
            <ac:picMk id="2" creationId="{61A56488-6A95-41E4-89EA-3C75A44B5F9A}"/>
          </ac:picMkLst>
        </pc:picChg>
        <pc:picChg chg="add mod">
          <ac:chgData name="Carlos Hidalgo García" userId="5e0decdd4a0d9a7e" providerId="LiveId" clId="{445CEDCD-A374-434E-A321-765DEA3D5149}" dt="2024-09-18T11:32:41.314" v="8885" actId="1076"/>
          <ac:picMkLst>
            <pc:docMk/>
            <pc:sldMk cId="1320642209" sldId="272"/>
            <ac:picMk id="4" creationId="{0E8BB74B-156C-90F6-8C12-A0645F249738}"/>
          </ac:picMkLst>
        </pc:picChg>
        <pc:picChg chg="add mod">
          <ac:chgData name="Carlos Hidalgo García" userId="5e0decdd4a0d9a7e" providerId="LiveId" clId="{445CEDCD-A374-434E-A321-765DEA3D5149}" dt="2024-09-18T11:32:41.314" v="8885" actId="1076"/>
          <ac:picMkLst>
            <pc:docMk/>
            <pc:sldMk cId="1320642209" sldId="272"/>
            <ac:picMk id="5" creationId="{6512374C-75C0-6847-0F52-9D97A131540B}"/>
          </ac:picMkLst>
        </pc:picChg>
        <pc:picChg chg="add mod">
          <ac:chgData name="Carlos Hidalgo García" userId="5e0decdd4a0d9a7e" providerId="LiveId" clId="{445CEDCD-A374-434E-A321-765DEA3D5149}" dt="2024-09-18T11:34:16.712" v="8915" actId="1076"/>
          <ac:picMkLst>
            <pc:docMk/>
            <pc:sldMk cId="1320642209" sldId="272"/>
            <ac:picMk id="15" creationId="{4FD11D7F-034B-7D1D-3439-59E2F38F1BC0}"/>
          </ac:picMkLst>
        </pc:picChg>
        <pc:picChg chg="add mod">
          <ac:chgData name="Carlos Hidalgo García" userId="5e0decdd4a0d9a7e" providerId="LiveId" clId="{445CEDCD-A374-434E-A321-765DEA3D5149}" dt="2024-09-18T11:34:49.549" v="8921" actId="1076"/>
          <ac:picMkLst>
            <pc:docMk/>
            <pc:sldMk cId="1320642209" sldId="272"/>
            <ac:picMk id="17" creationId="{40B5FE0D-6F25-DC0D-0199-7D3DC1460358}"/>
          </ac:picMkLst>
        </pc:picChg>
        <pc:picChg chg="add del mod">
          <ac:chgData name="Carlos Hidalgo García" userId="5e0decdd4a0d9a7e" providerId="LiveId" clId="{445CEDCD-A374-434E-A321-765DEA3D5149}" dt="2024-09-18T11:34:46.220" v="8920" actId="478"/>
          <ac:picMkLst>
            <pc:docMk/>
            <pc:sldMk cId="1320642209" sldId="272"/>
            <ac:picMk id="19" creationId="{36D9D9A0-26EF-17D4-E6A7-2A917B7D34CC}"/>
          </ac:picMkLst>
        </pc:picChg>
        <pc:cxnChg chg="add mod">
          <ac:chgData name="Carlos Hidalgo García" userId="5e0decdd4a0d9a7e" providerId="LiveId" clId="{445CEDCD-A374-434E-A321-765DEA3D5149}" dt="2024-09-18T11:35:20.303" v="8925" actId="1076"/>
          <ac:cxnSpMkLst>
            <pc:docMk/>
            <pc:sldMk cId="1320642209" sldId="272"/>
            <ac:cxnSpMk id="21" creationId="{2A710AC6-045F-4ABD-EE0A-F2B7C6F754B0}"/>
          </ac:cxnSpMkLst>
        </pc:cxnChg>
        <pc:cxnChg chg="add mod">
          <ac:chgData name="Carlos Hidalgo García" userId="5e0decdd4a0d9a7e" providerId="LiveId" clId="{445CEDCD-A374-434E-A321-765DEA3D5149}" dt="2024-09-18T11:35:45.001" v="8936" actId="1036"/>
          <ac:cxnSpMkLst>
            <pc:docMk/>
            <pc:sldMk cId="1320642209" sldId="272"/>
            <ac:cxnSpMk id="23" creationId="{683A30B2-B275-7A18-7FAE-D0F184B8126E}"/>
          </ac:cxnSpMkLst>
        </pc:cxnChg>
        <pc:cxnChg chg="add mod">
          <ac:chgData name="Carlos Hidalgo García" userId="5e0decdd4a0d9a7e" providerId="LiveId" clId="{445CEDCD-A374-434E-A321-765DEA3D5149}" dt="2024-09-18T11:35:40.412" v="8931" actId="14100"/>
          <ac:cxnSpMkLst>
            <pc:docMk/>
            <pc:sldMk cId="1320642209" sldId="272"/>
            <ac:cxnSpMk id="27" creationId="{AC73A629-1F3E-A620-68DE-E0242230A784}"/>
          </ac:cxnSpMkLst>
        </pc:cxnChg>
        <pc:cxnChg chg="add mod">
          <ac:chgData name="Carlos Hidalgo García" userId="5e0decdd4a0d9a7e" providerId="LiveId" clId="{445CEDCD-A374-434E-A321-765DEA3D5149}" dt="2024-09-18T11:35:50.027" v="8938" actId="1076"/>
          <ac:cxnSpMkLst>
            <pc:docMk/>
            <pc:sldMk cId="1320642209" sldId="272"/>
            <ac:cxnSpMk id="30" creationId="{6F7D10F5-E4AE-28B9-4E45-D6EE80DD7793}"/>
          </ac:cxnSpMkLst>
        </pc:cxnChg>
      </pc:sldChg>
      <pc:sldChg chg="addSp delSp modSp add mod">
        <pc:chgData name="Carlos Hidalgo García" userId="5e0decdd4a0d9a7e" providerId="LiveId" clId="{445CEDCD-A374-434E-A321-765DEA3D5149}" dt="2024-09-23T09:38:50.170" v="27345" actId="20577"/>
        <pc:sldMkLst>
          <pc:docMk/>
          <pc:sldMk cId="968099541" sldId="273"/>
        </pc:sldMkLst>
        <pc:spChg chg="mod">
          <ac:chgData name="Carlos Hidalgo García" userId="5e0decdd4a0d9a7e" providerId="LiveId" clId="{445CEDCD-A374-434E-A321-765DEA3D5149}" dt="2024-09-18T22:27:38.350" v="9832" actId="6549"/>
          <ac:spMkLst>
            <pc:docMk/>
            <pc:sldMk cId="968099541" sldId="273"/>
            <ac:spMk id="3" creationId="{E14534E9-0538-FB88-49AA-FF4F54BC08A9}"/>
          </ac:spMkLst>
        </pc:spChg>
        <pc:spChg chg="del">
          <ac:chgData name="Carlos Hidalgo García" userId="5e0decdd4a0d9a7e" providerId="LiveId" clId="{445CEDCD-A374-434E-A321-765DEA3D5149}" dt="2024-09-18T11:37:24.045" v="8983" actId="478"/>
          <ac:spMkLst>
            <pc:docMk/>
            <pc:sldMk cId="968099541" sldId="273"/>
            <ac:spMk id="7" creationId="{6CAD60C3-7E03-9879-4764-092E25A0A241}"/>
          </ac:spMkLst>
        </pc:spChg>
        <pc:spChg chg="del">
          <ac:chgData name="Carlos Hidalgo García" userId="5e0decdd4a0d9a7e" providerId="LiveId" clId="{445CEDCD-A374-434E-A321-765DEA3D5149}" dt="2024-09-18T11:37:24.045" v="8983" actId="478"/>
          <ac:spMkLst>
            <pc:docMk/>
            <pc:sldMk cId="968099541" sldId="273"/>
            <ac:spMk id="8" creationId="{99D7FE86-1E57-49F9-2F93-818566EDD6DA}"/>
          </ac:spMkLst>
        </pc:spChg>
        <pc:spChg chg="del">
          <ac:chgData name="Carlos Hidalgo García" userId="5e0decdd4a0d9a7e" providerId="LiveId" clId="{445CEDCD-A374-434E-A321-765DEA3D5149}" dt="2024-09-18T11:37:24.045" v="8983" actId="478"/>
          <ac:spMkLst>
            <pc:docMk/>
            <pc:sldMk cId="968099541" sldId="273"/>
            <ac:spMk id="13" creationId="{5B49C469-97D2-567D-BD63-363205440AB3}"/>
          </ac:spMkLst>
        </pc:spChg>
        <pc:spChg chg="add mod">
          <ac:chgData name="Carlos Hidalgo García" userId="5e0decdd4a0d9a7e" providerId="LiveId" clId="{445CEDCD-A374-434E-A321-765DEA3D5149}" dt="2024-09-23T09:38:50.170" v="27345" actId="20577"/>
          <ac:spMkLst>
            <pc:docMk/>
            <pc:sldMk cId="968099541" sldId="273"/>
            <ac:spMk id="14" creationId="{6A09AACF-B4C4-E995-D30D-86246EA0CD62}"/>
          </ac:spMkLst>
        </pc:spChg>
        <pc:spChg chg="mod">
          <ac:chgData name="Carlos Hidalgo García" userId="5e0decdd4a0d9a7e" providerId="LiveId" clId="{445CEDCD-A374-434E-A321-765DEA3D5149}" dt="2024-09-19T14:53:19.246" v="16490" actId="20577"/>
          <ac:spMkLst>
            <pc:docMk/>
            <pc:sldMk cId="968099541" sldId="273"/>
            <ac:spMk id="24" creationId="{77AC952E-FE1E-3C99-9DBC-A0774DAFAAAE}"/>
          </ac:spMkLst>
        </pc:spChg>
        <pc:spChg chg="del">
          <ac:chgData name="Carlos Hidalgo García" userId="5e0decdd4a0d9a7e" providerId="LiveId" clId="{445CEDCD-A374-434E-A321-765DEA3D5149}" dt="2024-09-18T11:37:24.045" v="8983" actId="478"/>
          <ac:spMkLst>
            <pc:docMk/>
            <pc:sldMk cId="968099541" sldId="273"/>
            <ac:spMk id="31" creationId="{6043EFF4-C155-670E-15E1-0107A260051A}"/>
          </ac:spMkLst>
        </pc:spChg>
        <pc:spChg chg="del">
          <ac:chgData name="Carlos Hidalgo García" userId="5e0decdd4a0d9a7e" providerId="LiveId" clId="{445CEDCD-A374-434E-A321-765DEA3D5149}" dt="2024-09-18T11:37:24.045" v="8983" actId="478"/>
          <ac:spMkLst>
            <pc:docMk/>
            <pc:sldMk cId="968099541" sldId="273"/>
            <ac:spMk id="32" creationId="{99A3A63A-614A-572D-41C4-ACB94DB384CD}"/>
          </ac:spMkLst>
        </pc:spChg>
        <pc:picChg chg="del">
          <ac:chgData name="Carlos Hidalgo García" userId="5e0decdd4a0d9a7e" providerId="LiveId" clId="{445CEDCD-A374-434E-A321-765DEA3D5149}" dt="2024-09-18T11:37:24.045" v="8983" actId="478"/>
          <ac:picMkLst>
            <pc:docMk/>
            <pc:sldMk cId="968099541" sldId="273"/>
            <ac:picMk id="2" creationId="{61A56488-6A95-41E4-89EA-3C75A44B5F9A}"/>
          </ac:picMkLst>
        </pc:picChg>
        <pc:picChg chg="del">
          <ac:chgData name="Carlos Hidalgo García" userId="5e0decdd4a0d9a7e" providerId="LiveId" clId="{445CEDCD-A374-434E-A321-765DEA3D5149}" dt="2024-09-18T11:37:24.045" v="8983" actId="478"/>
          <ac:picMkLst>
            <pc:docMk/>
            <pc:sldMk cId="968099541" sldId="273"/>
            <ac:picMk id="4" creationId="{0E8BB74B-156C-90F6-8C12-A0645F249738}"/>
          </ac:picMkLst>
        </pc:picChg>
        <pc:picChg chg="del">
          <ac:chgData name="Carlos Hidalgo García" userId="5e0decdd4a0d9a7e" providerId="LiveId" clId="{445CEDCD-A374-434E-A321-765DEA3D5149}" dt="2024-09-18T11:37:24.045" v="8983" actId="478"/>
          <ac:picMkLst>
            <pc:docMk/>
            <pc:sldMk cId="968099541" sldId="273"/>
            <ac:picMk id="5" creationId="{6512374C-75C0-6847-0F52-9D97A131540B}"/>
          </ac:picMkLst>
        </pc:picChg>
        <pc:picChg chg="del">
          <ac:chgData name="Carlos Hidalgo García" userId="5e0decdd4a0d9a7e" providerId="LiveId" clId="{445CEDCD-A374-434E-A321-765DEA3D5149}" dt="2024-09-18T11:37:24.045" v="8983" actId="478"/>
          <ac:picMkLst>
            <pc:docMk/>
            <pc:sldMk cId="968099541" sldId="273"/>
            <ac:picMk id="15" creationId="{4FD11D7F-034B-7D1D-3439-59E2F38F1BC0}"/>
          </ac:picMkLst>
        </pc:picChg>
        <pc:picChg chg="del">
          <ac:chgData name="Carlos Hidalgo García" userId="5e0decdd4a0d9a7e" providerId="LiveId" clId="{445CEDCD-A374-434E-A321-765DEA3D5149}" dt="2024-09-18T11:37:24.045" v="8983" actId="478"/>
          <ac:picMkLst>
            <pc:docMk/>
            <pc:sldMk cId="968099541" sldId="273"/>
            <ac:picMk id="17" creationId="{40B5FE0D-6F25-DC0D-0199-7D3DC1460358}"/>
          </ac:picMkLst>
        </pc:picChg>
        <pc:cxnChg chg="del">
          <ac:chgData name="Carlos Hidalgo García" userId="5e0decdd4a0d9a7e" providerId="LiveId" clId="{445CEDCD-A374-434E-A321-765DEA3D5149}" dt="2024-09-18T11:37:24.045" v="8983" actId="478"/>
          <ac:cxnSpMkLst>
            <pc:docMk/>
            <pc:sldMk cId="968099541" sldId="273"/>
            <ac:cxnSpMk id="21" creationId="{2A710AC6-045F-4ABD-EE0A-F2B7C6F754B0}"/>
          </ac:cxnSpMkLst>
        </pc:cxnChg>
        <pc:cxnChg chg="del">
          <ac:chgData name="Carlos Hidalgo García" userId="5e0decdd4a0d9a7e" providerId="LiveId" clId="{445CEDCD-A374-434E-A321-765DEA3D5149}" dt="2024-09-18T11:37:24.045" v="8983" actId="478"/>
          <ac:cxnSpMkLst>
            <pc:docMk/>
            <pc:sldMk cId="968099541" sldId="273"/>
            <ac:cxnSpMk id="23" creationId="{683A30B2-B275-7A18-7FAE-D0F184B8126E}"/>
          </ac:cxnSpMkLst>
        </pc:cxnChg>
        <pc:cxnChg chg="del">
          <ac:chgData name="Carlos Hidalgo García" userId="5e0decdd4a0d9a7e" providerId="LiveId" clId="{445CEDCD-A374-434E-A321-765DEA3D5149}" dt="2024-09-18T11:37:24.045" v="8983" actId="478"/>
          <ac:cxnSpMkLst>
            <pc:docMk/>
            <pc:sldMk cId="968099541" sldId="273"/>
            <ac:cxnSpMk id="27" creationId="{AC73A629-1F3E-A620-68DE-E0242230A784}"/>
          </ac:cxnSpMkLst>
        </pc:cxnChg>
        <pc:cxnChg chg="del">
          <ac:chgData name="Carlos Hidalgo García" userId="5e0decdd4a0d9a7e" providerId="LiveId" clId="{445CEDCD-A374-434E-A321-765DEA3D5149}" dt="2024-09-18T11:37:24.045" v="8983" actId="478"/>
          <ac:cxnSpMkLst>
            <pc:docMk/>
            <pc:sldMk cId="968099541" sldId="273"/>
            <ac:cxnSpMk id="30" creationId="{6F7D10F5-E4AE-28B9-4E45-D6EE80DD7793}"/>
          </ac:cxnSpMkLst>
        </pc:cxnChg>
      </pc:sldChg>
      <pc:sldChg chg="addSp delSp modSp add mod ord">
        <pc:chgData name="Carlos Hidalgo García" userId="5e0decdd4a0d9a7e" providerId="LiveId" clId="{445CEDCD-A374-434E-A321-765DEA3D5149}" dt="2024-09-23T09:37:40.742" v="27295" actId="20577"/>
        <pc:sldMkLst>
          <pc:docMk/>
          <pc:sldMk cId="2552669650" sldId="274"/>
        </pc:sldMkLst>
        <pc:spChg chg="mod">
          <ac:chgData name="Carlos Hidalgo García" userId="5e0decdd4a0d9a7e" providerId="LiveId" clId="{445CEDCD-A374-434E-A321-765DEA3D5149}" dt="2024-09-19T12:44:58.308" v="13416" actId="13926"/>
          <ac:spMkLst>
            <pc:docMk/>
            <pc:sldMk cId="2552669650" sldId="274"/>
            <ac:spMk id="3" creationId="{E14534E9-0538-FB88-49AA-FF4F54BC08A9}"/>
          </ac:spMkLst>
        </pc:spChg>
        <pc:spChg chg="del">
          <ac:chgData name="Carlos Hidalgo García" userId="5e0decdd4a0d9a7e" providerId="LiveId" clId="{445CEDCD-A374-434E-A321-765DEA3D5149}" dt="2024-09-18T22:30:17.254" v="9889" actId="478"/>
          <ac:spMkLst>
            <pc:docMk/>
            <pc:sldMk cId="2552669650" sldId="274"/>
            <ac:spMk id="7" creationId="{6CAD60C3-7E03-9879-4764-092E25A0A241}"/>
          </ac:spMkLst>
        </pc:spChg>
        <pc:spChg chg="del">
          <ac:chgData name="Carlos Hidalgo García" userId="5e0decdd4a0d9a7e" providerId="LiveId" clId="{445CEDCD-A374-434E-A321-765DEA3D5149}" dt="2024-09-18T22:30:17.254" v="9889" actId="478"/>
          <ac:spMkLst>
            <pc:docMk/>
            <pc:sldMk cId="2552669650" sldId="274"/>
            <ac:spMk id="8" creationId="{99D7FE86-1E57-49F9-2F93-818566EDD6DA}"/>
          </ac:spMkLst>
        </pc:spChg>
        <pc:spChg chg="del">
          <ac:chgData name="Carlos Hidalgo García" userId="5e0decdd4a0d9a7e" providerId="LiveId" clId="{445CEDCD-A374-434E-A321-765DEA3D5149}" dt="2024-09-18T22:30:17.254" v="9889" actId="478"/>
          <ac:spMkLst>
            <pc:docMk/>
            <pc:sldMk cId="2552669650" sldId="274"/>
            <ac:spMk id="13" creationId="{5B49C469-97D2-567D-BD63-363205440AB3}"/>
          </ac:spMkLst>
        </pc:spChg>
        <pc:spChg chg="mod">
          <ac:chgData name="Carlos Hidalgo García" userId="5e0decdd4a0d9a7e" providerId="LiveId" clId="{445CEDCD-A374-434E-A321-765DEA3D5149}" dt="2024-09-18T22:29:06.420" v="9856" actId="20577"/>
          <ac:spMkLst>
            <pc:docMk/>
            <pc:sldMk cId="2552669650" sldId="274"/>
            <ac:spMk id="22" creationId="{CB78F33F-6F03-39DA-D2DC-62BFF9F3DF27}"/>
          </ac:spMkLst>
        </pc:spChg>
        <pc:spChg chg="mod">
          <ac:chgData name="Carlos Hidalgo García" userId="5e0decdd4a0d9a7e" providerId="LiveId" clId="{445CEDCD-A374-434E-A321-765DEA3D5149}" dt="2024-09-19T12:03:44.565" v="10516" actId="20577"/>
          <ac:spMkLst>
            <pc:docMk/>
            <pc:sldMk cId="2552669650" sldId="274"/>
            <ac:spMk id="24" creationId="{77AC952E-FE1E-3C99-9DBC-A0774DAFAAAE}"/>
          </ac:spMkLst>
        </pc:spChg>
        <pc:spChg chg="add mod">
          <ac:chgData name="Carlos Hidalgo García" userId="5e0decdd4a0d9a7e" providerId="LiveId" clId="{445CEDCD-A374-434E-A321-765DEA3D5149}" dt="2024-09-19T12:00:54.488" v="10423" actId="1076"/>
          <ac:spMkLst>
            <pc:docMk/>
            <pc:sldMk cId="2552669650" sldId="274"/>
            <ac:spMk id="25" creationId="{F7D97B69-F780-04A3-C04F-69D495E4900C}"/>
          </ac:spMkLst>
        </pc:spChg>
        <pc:spChg chg="add mod">
          <ac:chgData name="Carlos Hidalgo García" userId="5e0decdd4a0d9a7e" providerId="LiveId" clId="{445CEDCD-A374-434E-A321-765DEA3D5149}" dt="2024-09-19T12:00:37.649" v="10412" actId="1076"/>
          <ac:spMkLst>
            <pc:docMk/>
            <pc:sldMk cId="2552669650" sldId="274"/>
            <ac:spMk id="26" creationId="{F1DA070E-353E-91B1-CFCC-8018ECDF2DAD}"/>
          </ac:spMkLst>
        </pc:spChg>
        <pc:spChg chg="add mod">
          <ac:chgData name="Carlos Hidalgo García" userId="5e0decdd4a0d9a7e" providerId="LiveId" clId="{445CEDCD-A374-434E-A321-765DEA3D5149}" dt="2024-09-19T12:00:43.322" v="10417" actId="1076"/>
          <ac:spMkLst>
            <pc:docMk/>
            <pc:sldMk cId="2552669650" sldId="274"/>
            <ac:spMk id="28" creationId="{BB6731FD-C660-2853-A466-9A1571527E07}"/>
          </ac:spMkLst>
        </pc:spChg>
        <pc:spChg chg="add mod">
          <ac:chgData name="Carlos Hidalgo García" userId="5e0decdd4a0d9a7e" providerId="LiveId" clId="{445CEDCD-A374-434E-A321-765DEA3D5149}" dt="2024-09-19T12:01:19.915" v="10440" actId="1076"/>
          <ac:spMkLst>
            <pc:docMk/>
            <pc:sldMk cId="2552669650" sldId="274"/>
            <ac:spMk id="29" creationId="{9620CCC2-65C7-E43E-17E0-ED3E2CB5F459}"/>
          </ac:spMkLst>
        </pc:spChg>
        <pc:spChg chg="del">
          <ac:chgData name="Carlos Hidalgo García" userId="5e0decdd4a0d9a7e" providerId="LiveId" clId="{445CEDCD-A374-434E-A321-765DEA3D5149}" dt="2024-09-18T22:30:17.254" v="9889" actId="478"/>
          <ac:spMkLst>
            <pc:docMk/>
            <pc:sldMk cId="2552669650" sldId="274"/>
            <ac:spMk id="31" creationId="{6043EFF4-C155-670E-15E1-0107A260051A}"/>
          </ac:spMkLst>
        </pc:spChg>
        <pc:spChg chg="del">
          <ac:chgData name="Carlos Hidalgo García" userId="5e0decdd4a0d9a7e" providerId="LiveId" clId="{445CEDCD-A374-434E-A321-765DEA3D5149}" dt="2024-09-18T22:30:17.254" v="9889" actId="478"/>
          <ac:spMkLst>
            <pc:docMk/>
            <pc:sldMk cId="2552669650" sldId="274"/>
            <ac:spMk id="32" creationId="{99A3A63A-614A-572D-41C4-ACB94DB384CD}"/>
          </ac:spMkLst>
        </pc:spChg>
        <pc:spChg chg="add mod">
          <ac:chgData name="Carlos Hidalgo García" userId="5e0decdd4a0d9a7e" providerId="LiveId" clId="{445CEDCD-A374-434E-A321-765DEA3D5149}" dt="2024-09-19T12:01:35.036" v="10467" actId="14100"/>
          <ac:spMkLst>
            <pc:docMk/>
            <pc:sldMk cId="2552669650" sldId="274"/>
            <ac:spMk id="33" creationId="{26E7D06E-49EE-F84E-F378-F758334B7524}"/>
          </ac:spMkLst>
        </pc:spChg>
        <pc:spChg chg="add mod">
          <ac:chgData name="Carlos Hidalgo García" userId="5e0decdd4a0d9a7e" providerId="LiveId" clId="{445CEDCD-A374-434E-A321-765DEA3D5149}" dt="2024-09-19T12:01:58.882" v="10490" actId="1076"/>
          <ac:spMkLst>
            <pc:docMk/>
            <pc:sldMk cId="2552669650" sldId="274"/>
            <ac:spMk id="34" creationId="{232FC4EF-1AC6-66E5-FA9C-C8E9F08CD5F5}"/>
          </ac:spMkLst>
        </pc:spChg>
        <pc:spChg chg="add mod">
          <ac:chgData name="Carlos Hidalgo García" userId="5e0decdd4a0d9a7e" providerId="LiveId" clId="{445CEDCD-A374-434E-A321-765DEA3D5149}" dt="2024-09-23T09:37:40.742" v="27295" actId="20577"/>
          <ac:spMkLst>
            <pc:docMk/>
            <pc:sldMk cId="2552669650" sldId="274"/>
            <ac:spMk id="42" creationId="{F18A2B67-E2FD-E24A-9973-087B72182A3A}"/>
          </ac:spMkLst>
        </pc:spChg>
        <pc:picChg chg="del">
          <ac:chgData name="Carlos Hidalgo García" userId="5e0decdd4a0d9a7e" providerId="LiveId" clId="{445CEDCD-A374-434E-A321-765DEA3D5149}" dt="2024-09-18T22:30:17.254" v="9889" actId="478"/>
          <ac:picMkLst>
            <pc:docMk/>
            <pc:sldMk cId="2552669650" sldId="274"/>
            <ac:picMk id="2" creationId="{61A56488-6A95-41E4-89EA-3C75A44B5F9A}"/>
          </ac:picMkLst>
        </pc:picChg>
        <pc:picChg chg="del">
          <ac:chgData name="Carlos Hidalgo García" userId="5e0decdd4a0d9a7e" providerId="LiveId" clId="{445CEDCD-A374-434E-A321-765DEA3D5149}" dt="2024-09-18T22:30:17.254" v="9889" actId="478"/>
          <ac:picMkLst>
            <pc:docMk/>
            <pc:sldMk cId="2552669650" sldId="274"/>
            <ac:picMk id="4" creationId="{0E8BB74B-156C-90F6-8C12-A0645F249738}"/>
          </ac:picMkLst>
        </pc:picChg>
        <pc:picChg chg="del">
          <ac:chgData name="Carlos Hidalgo García" userId="5e0decdd4a0d9a7e" providerId="LiveId" clId="{445CEDCD-A374-434E-A321-765DEA3D5149}" dt="2024-09-18T22:30:17.254" v="9889" actId="478"/>
          <ac:picMkLst>
            <pc:docMk/>
            <pc:sldMk cId="2552669650" sldId="274"/>
            <ac:picMk id="5" creationId="{6512374C-75C0-6847-0F52-9D97A131540B}"/>
          </ac:picMkLst>
        </pc:picChg>
        <pc:picChg chg="del">
          <ac:chgData name="Carlos Hidalgo García" userId="5e0decdd4a0d9a7e" providerId="LiveId" clId="{445CEDCD-A374-434E-A321-765DEA3D5149}" dt="2024-09-18T22:30:17.254" v="9889" actId="478"/>
          <ac:picMkLst>
            <pc:docMk/>
            <pc:sldMk cId="2552669650" sldId="274"/>
            <ac:picMk id="15" creationId="{4FD11D7F-034B-7D1D-3439-59E2F38F1BC0}"/>
          </ac:picMkLst>
        </pc:picChg>
        <pc:picChg chg="add mod">
          <ac:chgData name="Carlos Hidalgo García" userId="5e0decdd4a0d9a7e" providerId="LiveId" clId="{445CEDCD-A374-434E-A321-765DEA3D5149}" dt="2024-09-19T12:00:03.561" v="10373" actId="1076"/>
          <ac:picMkLst>
            <pc:docMk/>
            <pc:sldMk cId="2552669650" sldId="274"/>
            <ac:picMk id="16" creationId="{76DB93F7-DDDF-14D0-67C5-0AECCC1F8EA0}"/>
          </ac:picMkLst>
        </pc:picChg>
        <pc:picChg chg="del">
          <ac:chgData name="Carlos Hidalgo García" userId="5e0decdd4a0d9a7e" providerId="LiveId" clId="{445CEDCD-A374-434E-A321-765DEA3D5149}" dt="2024-09-18T22:30:17.254" v="9889" actId="478"/>
          <ac:picMkLst>
            <pc:docMk/>
            <pc:sldMk cId="2552669650" sldId="274"/>
            <ac:picMk id="17" creationId="{40B5FE0D-6F25-DC0D-0199-7D3DC1460358}"/>
          </ac:picMkLst>
        </pc:picChg>
        <pc:picChg chg="add mod">
          <ac:chgData name="Carlos Hidalgo García" userId="5e0decdd4a0d9a7e" providerId="LiveId" clId="{445CEDCD-A374-434E-A321-765DEA3D5149}" dt="2024-09-19T12:00:49.263" v="10422" actId="1038"/>
          <ac:picMkLst>
            <pc:docMk/>
            <pc:sldMk cId="2552669650" sldId="274"/>
            <ac:picMk id="19" creationId="{AF937EDE-F311-182B-0184-885BF4D98A8C}"/>
          </ac:picMkLst>
        </pc:picChg>
        <pc:cxnChg chg="del">
          <ac:chgData name="Carlos Hidalgo García" userId="5e0decdd4a0d9a7e" providerId="LiveId" clId="{445CEDCD-A374-434E-A321-765DEA3D5149}" dt="2024-09-18T22:30:17.254" v="9889" actId="478"/>
          <ac:cxnSpMkLst>
            <pc:docMk/>
            <pc:sldMk cId="2552669650" sldId="274"/>
            <ac:cxnSpMk id="21" creationId="{2A710AC6-045F-4ABD-EE0A-F2B7C6F754B0}"/>
          </ac:cxnSpMkLst>
        </pc:cxnChg>
        <pc:cxnChg chg="del">
          <ac:chgData name="Carlos Hidalgo García" userId="5e0decdd4a0d9a7e" providerId="LiveId" clId="{445CEDCD-A374-434E-A321-765DEA3D5149}" dt="2024-09-18T22:30:17.254" v="9889" actId="478"/>
          <ac:cxnSpMkLst>
            <pc:docMk/>
            <pc:sldMk cId="2552669650" sldId="274"/>
            <ac:cxnSpMk id="23" creationId="{683A30B2-B275-7A18-7FAE-D0F184B8126E}"/>
          </ac:cxnSpMkLst>
        </pc:cxnChg>
        <pc:cxnChg chg="del">
          <ac:chgData name="Carlos Hidalgo García" userId="5e0decdd4a0d9a7e" providerId="LiveId" clId="{445CEDCD-A374-434E-A321-765DEA3D5149}" dt="2024-09-18T22:30:17.254" v="9889" actId="478"/>
          <ac:cxnSpMkLst>
            <pc:docMk/>
            <pc:sldMk cId="2552669650" sldId="274"/>
            <ac:cxnSpMk id="27" creationId="{AC73A629-1F3E-A620-68DE-E0242230A784}"/>
          </ac:cxnSpMkLst>
        </pc:cxnChg>
        <pc:cxnChg chg="del">
          <ac:chgData name="Carlos Hidalgo García" userId="5e0decdd4a0d9a7e" providerId="LiveId" clId="{445CEDCD-A374-434E-A321-765DEA3D5149}" dt="2024-09-18T22:30:17.254" v="9889" actId="478"/>
          <ac:cxnSpMkLst>
            <pc:docMk/>
            <pc:sldMk cId="2552669650" sldId="274"/>
            <ac:cxnSpMk id="30" creationId="{6F7D10F5-E4AE-28B9-4E45-D6EE80DD7793}"/>
          </ac:cxnSpMkLst>
        </pc:cxnChg>
        <pc:cxnChg chg="add mod">
          <ac:chgData name="Carlos Hidalgo García" userId="5e0decdd4a0d9a7e" providerId="LiveId" clId="{445CEDCD-A374-434E-A321-765DEA3D5149}" dt="2024-09-19T12:02:11.756" v="10493" actId="14100"/>
          <ac:cxnSpMkLst>
            <pc:docMk/>
            <pc:sldMk cId="2552669650" sldId="274"/>
            <ac:cxnSpMk id="35" creationId="{94937F0B-8350-0FFD-5AC0-234914D47365}"/>
          </ac:cxnSpMkLst>
        </pc:cxnChg>
        <pc:cxnChg chg="add mod">
          <ac:chgData name="Carlos Hidalgo García" userId="5e0decdd4a0d9a7e" providerId="LiveId" clId="{445CEDCD-A374-434E-A321-765DEA3D5149}" dt="2024-09-19T12:02:18.386" v="10496" actId="14100"/>
          <ac:cxnSpMkLst>
            <pc:docMk/>
            <pc:sldMk cId="2552669650" sldId="274"/>
            <ac:cxnSpMk id="37" creationId="{D24FE11D-9B53-CEBA-5A3D-15C90366524C}"/>
          </ac:cxnSpMkLst>
        </pc:cxnChg>
        <pc:cxnChg chg="add mod">
          <ac:chgData name="Carlos Hidalgo García" userId="5e0decdd4a0d9a7e" providerId="LiveId" clId="{445CEDCD-A374-434E-A321-765DEA3D5149}" dt="2024-09-19T12:02:24.309" v="10498" actId="1076"/>
          <ac:cxnSpMkLst>
            <pc:docMk/>
            <pc:sldMk cId="2552669650" sldId="274"/>
            <ac:cxnSpMk id="39" creationId="{8500A496-E3F4-35A3-8C7D-C23E86401355}"/>
          </ac:cxnSpMkLst>
        </pc:cxnChg>
        <pc:cxnChg chg="add mod">
          <ac:chgData name="Carlos Hidalgo García" userId="5e0decdd4a0d9a7e" providerId="LiveId" clId="{445CEDCD-A374-434E-A321-765DEA3D5149}" dt="2024-09-19T12:02:31.698" v="10500" actId="1076"/>
          <ac:cxnSpMkLst>
            <pc:docMk/>
            <pc:sldMk cId="2552669650" sldId="274"/>
            <ac:cxnSpMk id="40" creationId="{B1D9686D-D033-A5B3-2A27-52CF61408DBE}"/>
          </ac:cxnSpMkLst>
        </pc:cxnChg>
        <pc:cxnChg chg="add mod">
          <ac:chgData name="Carlos Hidalgo García" userId="5e0decdd4a0d9a7e" providerId="LiveId" clId="{445CEDCD-A374-434E-A321-765DEA3D5149}" dt="2024-09-19T12:02:37.798" v="10502" actId="1076"/>
          <ac:cxnSpMkLst>
            <pc:docMk/>
            <pc:sldMk cId="2552669650" sldId="274"/>
            <ac:cxnSpMk id="41" creationId="{B8F0D108-365D-FE30-6D73-10F91FBDDDB5}"/>
          </ac:cxnSpMkLst>
        </pc:cxnChg>
      </pc:sldChg>
      <pc:sldChg chg="addSp delSp modSp add mod">
        <pc:chgData name="Carlos Hidalgo García" userId="5e0decdd4a0d9a7e" providerId="LiveId" clId="{445CEDCD-A374-434E-A321-765DEA3D5149}" dt="2024-09-23T09:37:43.980" v="27298" actId="20577"/>
        <pc:sldMkLst>
          <pc:docMk/>
          <pc:sldMk cId="733999770" sldId="275"/>
        </pc:sldMkLst>
        <pc:spChg chg="mod">
          <ac:chgData name="Carlos Hidalgo García" userId="5e0decdd4a0d9a7e" providerId="LiveId" clId="{445CEDCD-A374-434E-A321-765DEA3D5149}" dt="2024-09-19T12:08:19.537" v="10901" actId="20577"/>
          <ac:spMkLst>
            <pc:docMk/>
            <pc:sldMk cId="733999770" sldId="275"/>
            <ac:spMk id="3" creationId="{E14534E9-0538-FB88-49AA-FF4F54BC08A9}"/>
          </ac:spMkLst>
        </pc:spChg>
        <pc:spChg chg="add mod">
          <ac:chgData name="Carlos Hidalgo García" userId="5e0decdd4a0d9a7e" providerId="LiveId" clId="{445CEDCD-A374-434E-A321-765DEA3D5149}" dt="2024-09-23T09:37:43.980" v="27298" actId="20577"/>
          <ac:spMkLst>
            <pc:docMk/>
            <pc:sldMk cId="733999770" sldId="275"/>
            <ac:spMk id="5" creationId="{75E780B1-03FC-E374-92C8-E05A2E355B38}"/>
          </ac:spMkLst>
        </pc:spChg>
        <pc:spChg chg="mod">
          <ac:chgData name="Carlos Hidalgo García" userId="5e0decdd4a0d9a7e" providerId="LiveId" clId="{445CEDCD-A374-434E-A321-765DEA3D5149}" dt="2024-09-19T12:03:50.145" v="10525" actId="20577"/>
          <ac:spMkLst>
            <pc:docMk/>
            <pc:sldMk cId="733999770" sldId="275"/>
            <ac:spMk id="24" creationId="{77AC952E-FE1E-3C99-9DBC-A0774DAFAAAE}"/>
          </ac:spMkLst>
        </pc:spChg>
        <pc:spChg chg="del">
          <ac:chgData name="Carlos Hidalgo García" userId="5e0decdd4a0d9a7e" providerId="LiveId" clId="{445CEDCD-A374-434E-A321-765DEA3D5149}" dt="2024-09-19T12:03:09.466" v="10506" actId="478"/>
          <ac:spMkLst>
            <pc:docMk/>
            <pc:sldMk cId="733999770" sldId="275"/>
            <ac:spMk id="25" creationId="{F7D97B69-F780-04A3-C04F-69D495E4900C}"/>
          </ac:spMkLst>
        </pc:spChg>
        <pc:spChg chg="del">
          <ac:chgData name="Carlos Hidalgo García" userId="5e0decdd4a0d9a7e" providerId="LiveId" clId="{445CEDCD-A374-434E-A321-765DEA3D5149}" dt="2024-09-19T12:03:09.466" v="10506" actId="478"/>
          <ac:spMkLst>
            <pc:docMk/>
            <pc:sldMk cId="733999770" sldId="275"/>
            <ac:spMk id="26" creationId="{F1DA070E-353E-91B1-CFCC-8018ECDF2DAD}"/>
          </ac:spMkLst>
        </pc:spChg>
        <pc:spChg chg="del">
          <ac:chgData name="Carlos Hidalgo García" userId="5e0decdd4a0d9a7e" providerId="LiveId" clId="{445CEDCD-A374-434E-A321-765DEA3D5149}" dt="2024-09-19T12:03:09.466" v="10506" actId="478"/>
          <ac:spMkLst>
            <pc:docMk/>
            <pc:sldMk cId="733999770" sldId="275"/>
            <ac:spMk id="28" creationId="{BB6731FD-C660-2853-A466-9A1571527E07}"/>
          </ac:spMkLst>
        </pc:spChg>
        <pc:spChg chg="del">
          <ac:chgData name="Carlos Hidalgo García" userId="5e0decdd4a0d9a7e" providerId="LiveId" clId="{445CEDCD-A374-434E-A321-765DEA3D5149}" dt="2024-09-19T12:03:09.466" v="10506" actId="478"/>
          <ac:spMkLst>
            <pc:docMk/>
            <pc:sldMk cId="733999770" sldId="275"/>
            <ac:spMk id="29" creationId="{9620CCC2-65C7-E43E-17E0-ED3E2CB5F459}"/>
          </ac:spMkLst>
        </pc:spChg>
        <pc:spChg chg="del">
          <ac:chgData name="Carlos Hidalgo García" userId="5e0decdd4a0d9a7e" providerId="LiveId" clId="{445CEDCD-A374-434E-A321-765DEA3D5149}" dt="2024-09-19T12:03:09.466" v="10506" actId="478"/>
          <ac:spMkLst>
            <pc:docMk/>
            <pc:sldMk cId="733999770" sldId="275"/>
            <ac:spMk id="33" creationId="{26E7D06E-49EE-F84E-F378-F758334B7524}"/>
          </ac:spMkLst>
        </pc:spChg>
        <pc:spChg chg="del">
          <ac:chgData name="Carlos Hidalgo García" userId="5e0decdd4a0d9a7e" providerId="LiveId" clId="{445CEDCD-A374-434E-A321-765DEA3D5149}" dt="2024-09-19T12:03:11.046" v="10507" actId="478"/>
          <ac:spMkLst>
            <pc:docMk/>
            <pc:sldMk cId="733999770" sldId="275"/>
            <ac:spMk id="34" creationId="{232FC4EF-1AC6-66E5-FA9C-C8E9F08CD5F5}"/>
          </ac:spMkLst>
        </pc:spChg>
        <pc:picChg chg="add mod">
          <ac:chgData name="Carlos Hidalgo García" userId="5e0decdd4a0d9a7e" providerId="LiveId" clId="{445CEDCD-A374-434E-A321-765DEA3D5149}" dt="2024-09-19T12:08:47.183" v="10904" actId="14100"/>
          <ac:picMkLst>
            <pc:docMk/>
            <pc:sldMk cId="733999770" sldId="275"/>
            <ac:picMk id="4" creationId="{5A8E1AB2-3BD5-1777-EE00-91CC3FF2447C}"/>
          </ac:picMkLst>
        </pc:picChg>
        <pc:picChg chg="del">
          <ac:chgData name="Carlos Hidalgo García" userId="5e0decdd4a0d9a7e" providerId="LiveId" clId="{445CEDCD-A374-434E-A321-765DEA3D5149}" dt="2024-09-19T12:03:09.466" v="10506" actId="478"/>
          <ac:picMkLst>
            <pc:docMk/>
            <pc:sldMk cId="733999770" sldId="275"/>
            <ac:picMk id="16" creationId="{76DB93F7-DDDF-14D0-67C5-0AECCC1F8EA0}"/>
          </ac:picMkLst>
        </pc:picChg>
        <pc:picChg chg="del">
          <ac:chgData name="Carlos Hidalgo García" userId="5e0decdd4a0d9a7e" providerId="LiveId" clId="{445CEDCD-A374-434E-A321-765DEA3D5149}" dt="2024-09-19T12:03:09.466" v="10506" actId="478"/>
          <ac:picMkLst>
            <pc:docMk/>
            <pc:sldMk cId="733999770" sldId="275"/>
            <ac:picMk id="19" creationId="{AF937EDE-F311-182B-0184-885BF4D98A8C}"/>
          </ac:picMkLst>
        </pc:picChg>
        <pc:cxnChg chg="del">
          <ac:chgData name="Carlos Hidalgo García" userId="5e0decdd4a0d9a7e" providerId="LiveId" clId="{445CEDCD-A374-434E-A321-765DEA3D5149}" dt="2024-09-19T12:03:09.466" v="10506" actId="478"/>
          <ac:cxnSpMkLst>
            <pc:docMk/>
            <pc:sldMk cId="733999770" sldId="275"/>
            <ac:cxnSpMk id="35" creationId="{94937F0B-8350-0FFD-5AC0-234914D47365}"/>
          </ac:cxnSpMkLst>
        </pc:cxnChg>
        <pc:cxnChg chg="del mod">
          <ac:chgData name="Carlos Hidalgo García" userId="5e0decdd4a0d9a7e" providerId="LiveId" clId="{445CEDCD-A374-434E-A321-765DEA3D5149}" dt="2024-09-19T12:03:09.466" v="10506" actId="478"/>
          <ac:cxnSpMkLst>
            <pc:docMk/>
            <pc:sldMk cId="733999770" sldId="275"/>
            <ac:cxnSpMk id="37" creationId="{D24FE11D-9B53-CEBA-5A3D-15C90366524C}"/>
          </ac:cxnSpMkLst>
        </pc:cxnChg>
        <pc:cxnChg chg="del">
          <ac:chgData name="Carlos Hidalgo García" userId="5e0decdd4a0d9a7e" providerId="LiveId" clId="{445CEDCD-A374-434E-A321-765DEA3D5149}" dt="2024-09-19T12:03:09.466" v="10506" actId="478"/>
          <ac:cxnSpMkLst>
            <pc:docMk/>
            <pc:sldMk cId="733999770" sldId="275"/>
            <ac:cxnSpMk id="39" creationId="{8500A496-E3F4-35A3-8C7D-C23E86401355}"/>
          </ac:cxnSpMkLst>
        </pc:cxnChg>
        <pc:cxnChg chg="del">
          <ac:chgData name="Carlos Hidalgo García" userId="5e0decdd4a0d9a7e" providerId="LiveId" clId="{445CEDCD-A374-434E-A321-765DEA3D5149}" dt="2024-09-19T12:03:09.466" v="10506" actId="478"/>
          <ac:cxnSpMkLst>
            <pc:docMk/>
            <pc:sldMk cId="733999770" sldId="275"/>
            <ac:cxnSpMk id="40" creationId="{B1D9686D-D033-A5B3-2A27-52CF61408DBE}"/>
          </ac:cxnSpMkLst>
        </pc:cxnChg>
        <pc:cxnChg chg="del">
          <ac:chgData name="Carlos Hidalgo García" userId="5e0decdd4a0d9a7e" providerId="LiveId" clId="{445CEDCD-A374-434E-A321-765DEA3D5149}" dt="2024-09-19T12:03:09.466" v="10506" actId="478"/>
          <ac:cxnSpMkLst>
            <pc:docMk/>
            <pc:sldMk cId="733999770" sldId="275"/>
            <ac:cxnSpMk id="41" creationId="{B8F0D108-365D-FE30-6D73-10F91FBDDDB5}"/>
          </ac:cxnSpMkLst>
        </pc:cxnChg>
      </pc:sldChg>
      <pc:sldChg chg="addSp delSp modSp add mod">
        <pc:chgData name="Carlos Hidalgo García" userId="5e0decdd4a0d9a7e" providerId="LiveId" clId="{445CEDCD-A374-434E-A321-765DEA3D5149}" dt="2024-09-23T09:37:47.184" v="27301" actId="20577"/>
        <pc:sldMkLst>
          <pc:docMk/>
          <pc:sldMk cId="1616068038" sldId="276"/>
        </pc:sldMkLst>
        <pc:spChg chg="mod">
          <ac:chgData name="Carlos Hidalgo García" userId="5e0decdd4a0d9a7e" providerId="LiveId" clId="{445CEDCD-A374-434E-A321-765DEA3D5149}" dt="2024-09-19T12:44:22.213" v="13407" actId="13926"/>
          <ac:spMkLst>
            <pc:docMk/>
            <pc:sldMk cId="1616068038" sldId="276"/>
            <ac:spMk id="3" creationId="{E14534E9-0538-FB88-49AA-FF4F54BC08A9}"/>
          </ac:spMkLst>
        </pc:spChg>
        <pc:spChg chg="add mod">
          <ac:chgData name="Carlos Hidalgo García" userId="5e0decdd4a0d9a7e" providerId="LiveId" clId="{445CEDCD-A374-434E-A321-765DEA3D5149}" dt="2024-09-23T09:37:47.184" v="27301" actId="20577"/>
          <ac:spMkLst>
            <pc:docMk/>
            <pc:sldMk cId="1616068038" sldId="276"/>
            <ac:spMk id="13" creationId="{1E0585D7-4C99-6FC0-5923-6CB042964522}"/>
          </ac:spMkLst>
        </pc:spChg>
        <pc:picChg chg="del">
          <ac:chgData name="Carlos Hidalgo García" userId="5e0decdd4a0d9a7e" providerId="LiveId" clId="{445CEDCD-A374-434E-A321-765DEA3D5149}" dt="2024-09-19T12:09:43.687" v="10906" actId="478"/>
          <ac:picMkLst>
            <pc:docMk/>
            <pc:sldMk cId="1616068038" sldId="276"/>
            <ac:picMk id="4" creationId="{5A8E1AB2-3BD5-1777-EE00-91CC3FF2447C}"/>
          </ac:picMkLst>
        </pc:picChg>
        <pc:picChg chg="add mod modCrop">
          <ac:chgData name="Carlos Hidalgo García" userId="5e0decdd4a0d9a7e" providerId="LiveId" clId="{445CEDCD-A374-434E-A321-765DEA3D5149}" dt="2024-09-19T12:15:48.904" v="11751" actId="1076"/>
          <ac:picMkLst>
            <pc:docMk/>
            <pc:sldMk cId="1616068038" sldId="276"/>
            <ac:picMk id="5" creationId="{B50DB61E-3F02-3031-F4D6-FA8B653E2B6C}"/>
          </ac:picMkLst>
        </pc:picChg>
        <pc:picChg chg="add mod">
          <ac:chgData name="Carlos Hidalgo García" userId="5e0decdd4a0d9a7e" providerId="LiveId" clId="{445CEDCD-A374-434E-A321-765DEA3D5149}" dt="2024-09-19T12:16:08.430" v="11754" actId="1076"/>
          <ac:picMkLst>
            <pc:docMk/>
            <pc:sldMk cId="1616068038" sldId="276"/>
            <ac:picMk id="8" creationId="{D5E53D92-CD7C-2AEF-9F2A-9F6B47BEAEC3}"/>
          </ac:picMkLst>
        </pc:picChg>
      </pc:sldChg>
      <pc:sldChg chg="addSp delSp modSp add mod">
        <pc:chgData name="Carlos Hidalgo García" userId="5e0decdd4a0d9a7e" providerId="LiveId" clId="{445CEDCD-A374-434E-A321-765DEA3D5149}" dt="2024-09-23T09:37:52.237" v="27304" actId="20577"/>
        <pc:sldMkLst>
          <pc:docMk/>
          <pc:sldMk cId="2911665825" sldId="277"/>
        </pc:sldMkLst>
        <pc:spChg chg="mod">
          <ac:chgData name="Carlos Hidalgo García" userId="5e0decdd4a0d9a7e" providerId="LiveId" clId="{445CEDCD-A374-434E-A321-765DEA3D5149}" dt="2024-09-19T12:44:14.509" v="13405" actId="13926"/>
          <ac:spMkLst>
            <pc:docMk/>
            <pc:sldMk cId="2911665825" sldId="277"/>
            <ac:spMk id="3" creationId="{E14534E9-0538-FB88-49AA-FF4F54BC08A9}"/>
          </ac:spMkLst>
        </pc:spChg>
        <pc:spChg chg="add mod">
          <ac:chgData name="Carlos Hidalgo García" userId="5e0decdd4a0d9a7e" providerId="LiveId" clId="{445CEDCD-A374-434E-A321-765DEA3D5149}" dt="2024-09-23T09:37:52.237" v="27304" actId="20577"/>
          <ac:spMkLst>
            <pc:docMk/>
            <pc:sldMk cId="2911665825" sldId="277"/>
            <ac:spMk id="7" creationId="{A87D7389-9877-7E9A-C4DE-9A34DDEE8F3A}"/>
          </ac:spMkLst>
        </pc:spChg>
        <pc:picChg chg="add mod">
          <ac:chgData name="Carlos Hidalgo García" userId="5e0decdd4a0d9a7e" providerId="LiveId" clId="{445CEDCD-A374-434E-A321-765DEA3D5149}" dt="2024-09-19T12:19:48.235" v="12038" actId="1440"/>
          <ac:picMkLst>
            <pc:docMk/>
            <pc:sldMk cId="2911665825" sldId="277"/>
            <ac:picMk id="4" creationId="{E8E0395F-415B-FC94-6219-80999901063D}"/>
          </ac:picMkLst>
        </pc:picChg>
        <pc:picChg chg="del">
          <ac:chgData name="Carlos Hidalgo García" userId="5e0decdd4a0d9a7e" providerId="LiveId" clId="{445CEDCD-A374-434E-A321-765DEA3D5149}" dt="2024-09-19T12:16:30.646" v="11756" actId="478"/>
          <ac:picMkLst>
            <pc:docMk/>
            <pc:sldMk cId="2911665825" sldId="277"/>
            <ac:picMk id="5" creationId="{B50DB61E-3F02-3031-F4D6-FA8B653E2B6C}"/>
          </ac:picMkLst>
        </pc:picChg>
        <pc:picChg chg="del">
          <ac:chgData name="Carlos Hidalgo García" userId="5e0decdd4a0d9a7e" providerId="LiveId" clId="{445CEDCD-A374-434E-A321-765DEA3D5149}" dt="2024-09-19T12:16:31.237" v="11757" actId="478"/>
          <ac:picMkLst>
            <pc:docMk/>
            <pc:sldMk cId="2911665825" sldId="277"/>
            <ac:picMk id="8" creationId="{D5E53D92-CD7C-2AEF-9F2A-9F6B47BEAEC3}"/>
          </ac:picMkLst>
        </pc:picChg>
      </pc:sldChg>
      <pc:sldChg chg="addSp delSp modSp add mod">
        <pc:chgData name="Carlos Hidalgo García" userId="5e0decdd4a0d9a7e" providerId="LiveId" clId="{445CEDCD-A374-434E-A321-765DEA3D5149}" dt="2024-09-23T09:37:56.857" v="27307" actId="20577"/>
        <pc:sldMkLst>
          <pc:docMk/>
          <pc:sldMk cId="184895562" sldId="278"/>
        </pc:sldMkLst>
        <pc:spChg chg="mod">
          <ac:chgData name="Carlos Hidalgo García" userId="5e0decdd4a0d9a7e" providerId="LiveId" clId="{445CEDCD-A374-434E-A321-765DEA3D5149}" dt="2024-09-19T12:26:24.083" v="12409" actId="20577"/>
          <ac:spMkLst>
            <pc:docMk/>
            <pc:sldMk cId="184895562" sldId="278"/>
            <ac:spMk id="3" creationId="{E14534E9-0538-FB88-49AA-FF4F54BC08A9}"/>
          </ac:spMkLst>
        </pc:spChg>
        <pc:spChg chg="add mod">
          <ac:chgData name="Carlos Hidalgo García" userId="5e0decdd4a0d9a7e" providerId="LiveId" clId="{445CEDCD-A374-434E-A321-765DEA3D5149}" dt="2024-09-19T12:28:00.425" v="12420" actId="1582"/>
          <ac:spMkLst>
            <pc:docMk/>
            <pc:sldMk cId="184895562" sldId="278"/>
            <ac:spMk id="7" creationId="{3EFA353A-9692-07B5-1BCE-BA236121D9DA}"/>
          </ac:spMkLst>
        </pc:spChg>
        <pc:spChg chg="add mod">
          <ac:chgData name="Carlos Hidalgo García" userId="5e0decdd4a0d9a7e" providerId="LiveId" clId="{445CEDCD-A374-434E-A321-765DEA3D5149}" dt="2024-09-19T12:28:10.877" v="12424" actId="14100"/>
          <ac:spMkLst>
            <pc:docMk/>
            <pc:sldMk cId="184895562" sldId="278"/>
            <ac:spMk id="8" creationId="{43542E33-4D8F-67AB-22D0-27FB7B721F06}"/>
          </ac:spMkLst>
        </pc:spChg>
        <pc:spChg chg="add mod">
          <ac:chgData name="Carlos Hidalgo García" userId="5e0decdd4a0d9a7e" providerId="LiveId" clId="{445CEDCD-A374-434E-A321-765DEA3D5149}" dt="2024-09-19T12:28:20.486" v="12427" actId="14100"/>
          <ac:spMkLst>
            <pc:docMk/>
            <pc:sldMk cId="184895562" sldId="278"/>
            <ac:spMk id="13" creationId="{A022D209-ABE7-84E3-6C51-62BFCEA73237}"/>
          </ac:spMkLst>
        </pc:spChg>
        <pc:spChg chg="add mod">
          <ac:chgData name="Carlos Hidalgo García" userId="5e0decdd4a0d9a7e" providerId="LiveId" clId="{445CEDCD-A374-434E-A321-765DEA3D5149}" dt="2024-09-19T12:28:29.127" v="12430" actId="14100"/>
          <ac:spMkLst>
            <pc:docMk/>
            <pc:sldMk cId="184895562" sldId="278"/>
            <ac:spMk id="14" creationId="{36B836D9-3E08-E6F2-6A67-B1B795B2CFF6}"/>
          </ac:spMkLst>
        </pc:spChg>
        <pc:spChg chg="add mod">
          <ac:chgData name="Carlos Hidalgo García" userId="5e0decdd4a0d9a7e" providerId="LiveId" clId="{445CEDCD-A374-434E-A321-765DEA3D5149}" dt="2024-09-19T12:29:18.643" v="12491" actId="108"/>
          <ac:spMkLst>
            <pc:docMk/>
            <pc:sldMk cId="184895562" sldId="278"/>
            <ac:spMk id="16" creationId="{3A6D6FB5-7EFC-7EDB-07DE-AC8B73EB0805}"/>
          </ac:spMkLst>
        </pc:spChg>
        <pc:spChg chg="add mod">
          <ac:chgData name="Carlos Hidalgo García" userId="5e0decdd4a0d9a7e" providerId="LiveId" clId="{445CEDCD-A374-434E-A321-765DEA3D5149}" dt="2024-09-19T12:29:15.101" v="12490" actId="207"/>
          <ac:spMkLst>
            <pc:docMk/>
            <pc:sldMk cId="184895562" sldId="278"/>
            <ac:spMk id="17" creationId="{CB62802A-D02F-FA40-07C3-98BC62D16E50}"/>
          </ac:spMkLst>
        </pc:spChg>
        <pc:spChg chg="add mod">
          <ac:chgData name="Carlos Hidalgo García" userId="5e0decdd4a0d9a7e" providerId="LiveId" clId="{445CEDCD-A374-434E-A321-765DEA3D5149}" dt="2024-09-19T12:29:32.407" v="12532" actId="1076"/>
          <ac:spMkLst>
            <pc:docMk/>
            <pc:sldMk cId="184895562" sldId="278"/>
            <ac:spMk id="18" creationId="{49B9BE29-4B3D-E162-FBC8-A4F160DAAA59}"/>
          </ac:spMkLst>
        </pc:spChg>
        <pc:spChg chg="add mod">
          <ac:chgData name="Carlos Hidalgo García" userId="5e0decdd4a0d9a7e" providerId="LiveId" clId="{445CEDCD-A374-434E-A321-765DEA3D5149}" dt="2024-09-19T12:29:48.784" v="12553" actId="1076"/>
          <ac:spMkLst>
            <pc:docMk/>
            <pc:sldMk cId="184895562" sldId="278"/>
            <ac:spMk id="19" creationId="{9483F600-DA0E-F4C5-85A8-DFC4F94BC9F0}"/>
          </ac:spMkLst>
        </pc:spChg>
        <pc:spChg chg="add mod">
          <ac:chgData name="Carlos Hidalgo García" userId="5e0decdd4a0d9a7e" providerId="LiveId" clId="{445CEDCD-A374-434E-A321-765DEA3D5149}" dt="2024-09-23T09:37:56.857" v="27307" actId="20577"/>
          <ac:spMkLst>
            <pc:docMk/>
            <pc:sldMk cId="184895562" sldId="278"/>
            <ac:spMk id="20" creationId="{F4FE6FFD-8B94-B9BE-EB27-5C460939DD4B}"/>
          </ac:spMkLst>
        </pc:spChg>
        <pc:picChg chg="del">
          <ac:chgData name="Carlos Hidalgo García" userId="5e0decdd4a0d9a7e" providerId="LiveId" clId="{445CEDCD-A374-434E-A321-765DEA3D5149}" dt="2024-09-19T12:26:00.530" v="12298" actId="478"/>
          <ac:picMkLst>
            <pc:docMk/>
            <pc:sldMk cId="184895562" sldId="278"/>
            <ac:picMk id="4" creationId="{E8E0395F-415B-FC94-6219-80999901063D}"/>
          </ac:picMkLst>
        </pc:picChg>
        <pc:picChg chg="add mod">
          <ac:chgData name="Carlos Hidalgo García" userId="5e0decdd4a0d9a7e" providerId="LiveId" clId="{445CEDCD-A374-434E-A321-765DEA3D5149}" dt="2024-09-19T12:27:39.598" v="12415" actId="1076"/>
          <ac:picMkLst>
            <pc:docMk/>
            <pc:sldMk cId="184895562" sldId="278"/>
            <ac:picMk id="5" creationId="{7DD27024-9E57-5392-B09C-F49D40EE6DE6}"/>
          </ac:picMkLst>
        </pc:picChg>
      </pc:sldChg>
      <pc:sldChg chg="addSp delSp modSp add mod">
        <pc:chgData name="Carlos Hidalgo García" userId="5e0decdd4a0d9a7e" providerId="LiveId" clId="{445CEDCD-A374-434E-A321-765DEA3D5149}" dt="2024-09-23T09:37:59.983" v="27310" actId="20577"/>
        <pc:sldMkLst>
          <pc:docMk/>
          <pc:sldMk cId="1184766693" sldId="279"/>
        </pc:sldMkLst>
        <pc:spChg chg="mod">
          <ac:chgData name="Carlos Hidalgo García" userId="5e0decdd4a0d9a7e" providerId="LiveId" clId="{445CEDCD-A374-434E-A321-765DEA3D5149}" dt="2024-09-19T12:44:04.350" v="13403" actId="13926"/>
          <ac:spMkLst>
            <pc:docMk/>
            <pc:sldMk cId="1184766693" sldId="279"/>
            <ac:spMk id="3" creationId="{E14534E9-0538-FB88-49AA-FF4F54BC08A9}"/>
          </ac:spMkLst>
        </pc:spChg>
        <pc:spChg chg="del">
          <ac:chgData name="Carlos Hidalgo García" userId="5e0decdd4a0d9a7e" providerId="LiveId" clId="{445CEDCD-A374-434E-A321-765DEA3D5149}" dt="2024-09-19T12:30:57.252" v="12560" actId="478"/>
          <ac:spMkLst>
            <pc:docMk/>
            <pc:sldMk cId="1184766693" sldId="279"/>
            <ac:spMk id="7" creationId="{3EFA353A-9692-07B5-1BCE-BA236121D9DA}"/>
          </ac:spMkLst>
        </pc:spChg>
        <pc:spChg chg="del">
          <ac:chgData name="Carlos Hidalgo García" userId="5e0decdd4a0d9a7e" providerId="LiveId" clId="{445CEDCD-A374-434E-A321-765DEA3D5149}" dt="2024-09-19T12:30:57.825" v="12561" actId="478"/>
          <ac:spMkLst>
            <pc:docMk/>
            <pc:sldMk cId="1184766693" sldId="279"/>
            <ac:spMk id="8" creationId="{43542E33-4D8F-67AB-22D0-27FB7B721F06}"/>
          </ac:spMkLst>
        </pc:spChg>
        <pc:spChg chg="del">
          <ac:chgData name="Carlos Hidalgo García" userId="5e0decdd4a0d9a7e" providerId="LiveId" clId="{445CEDCD-A374-434E-A321-765DEA3D5149}" dt="2024-09-19T12:30:52.632" v="12557" actId="478"/>
          <ac:spMkLst>
            <pc:docMk/>
            <pc:sldMk cId="1184766693" sldId="279"/>
            <ac:spMk id="13" creationId="{A022D209-ABE7-84E3-6C51-62BFCEA73237}"/>
          </ac:spMkLst>
        </pc:spChg>
        <pc:spChg chg="del">
          <ac:chgData name="Carlos Hidalgo García" userId="5e0decdd4a0d9a7e" providerId="LiveId" clId="{445CEDCD-A374-434E-A321-765DEA3D5149}" dt="2024-09-19T12:30:52.072" v="12556" actId="478"/>
          <ac:spMkLst>
            <pc:docMk/>
            <pc:sldMk cId="1184766693" sldId="279"/>
            <ac:spMk id="14" creationId="{36B836D9-3E08-E6F2-6A67-B1B795B2CFF6}"/>
          </ac:spMkLst>
        </pc:spChg>
        <pc:spChg chg="del">
          <ac:chgData name="Carlos Hidalgo García" userId="5e0decdd4a0d9a7e" providerId="LiveId" clId="{445CEDCD-A374-434E-A321-765DEA3D5149}" dt="2024-09-19T12:30:59.239" v="12562" actId="478"/>
          <ac:spMkLst>
            <pc:docMk/>
            <pc:sldMk cId="1184766693" sldId="279"/>
            <ac:spMk id="16" creationId="{3A6D6FB5-7EFC-7EDB-07DE-AC8B73EB0805}"/>
          </ac:spMkLst>
        </pc:spChg>
        <pc:spChg chg="del">
          <ac:chgData name="Carlos Hidalgo García" userId="5e0decdd4a0d9a7e" providerId="LiveId" clId="{445CEDCD-A374-434E-A321-765DEA3D5149}" dt="2024-09-19T12:30:55.185" v="12559" actId="478"/>
          <ac:spMkLst>
            <pc:docMk/>
            <pc:sldMk cId="1184766693" sldId="279"/>
            <ac:spMk id="17" creationId="{CB62802A-D02F-FA40-07C3-98BC62D16E50}"/>
          </ac:spMkLst>
        </pc:spChg>
        <pc:spChg chg="del">
          <ac:chgData name="Carlos Hidalgo García" userId="5e0decdd4a0d9a7e" providerId="LiveId" clId="{445CEDCD-A374-434E-A321-765DEA3D5149}" dt="2024-09-19T12:31:00.544" v="12563" actId="478"/>
          <ac:spMkLst>
            <pc:docMk/>
            <pc:sldMk cId="1184766693" sldId="279"/>
            <ac:spMk id="18" creationId="{49B9BE29-4B3D-E162-FBC8-A4F160DAAA59}"/>
          </ac:spMkLst>
        </pc:spChg>
        <pc:spChg chg="del">
          <ac:chgData name="Carlos Hidalgo García" userId="5e0decdd4a0d9a7e" providerId="LiveId" clId="{445CEDCD-A374-434E-A321-765DEA3D5149}" dt="2024-09-19T12:30:54.120" v="12558" actId="478"/>
          <ac:spMkLst>
            <pc:docMk/>
            <pc:sldMk cId="1184766693" sldId="279"/>
            <ac:spMk id="19" creationId="{9483F600-DA0E-F4C5-85A8-DFC4F94BC9F0}"/>
          </ac:spMkLst>
        </pc:spChg>
        <pc:spChg chg="add mod">
          <ac:chgData name="Carlos Hidalgo García" userId="5e0decdd4a0d9a7e" providerId="LiveId" clId="{445CEDCD-A374-434E-A321-765DEA3D5149}" dt="2024-09-23T09:37:59.983" v="27310" actId="20577"/>
          <ac:spMkLst>
            <pc:docMk/>
            <pc:sldMk cId="1184766693" sldId="279"/>
            <ac:spMk id="31" creationId="{9C644842-B8B1-3678-9613-A86DD017DC94}"/>
          </ac:spMkLst>
        </pc:spChg>
        <pc:picChg chg="add mod">
          <ac:chgData name="Carlos Hidalgo García" userId="5e0decdd4a0d9a7e" providerId="LiveId" clId="{445CEDCD-A374-434E-A321-765DEA3D5149}" dt="2024-09-19T12:41:41.046" v="13181" actId="1076"/>
          <ac:picMkLst>
            <pc:docMk/>
            <pc:sldMk cId="1184766693" sldId="279"/>
            <ac:picMk id="4" creationId="{08731A5F-37D4-9CA3-178F-7BFE9A74B3E9}"/>
          </ac:picMkLst>
        </pc:picChg>
        <pc:picChg chg="del">
          <ac:chgData name="Carlos Hidalgo García" userId="5e0decdd4a0d9a7e" providerId="LiveId" clId="{445CEDCD-A374-434E-A321-765DEA3D5149}" dt="2024-09-19T12:30:50.681" v="12555" actId="478"/>
          <ac:picMkLst>
            <pc:docMk/>
            <pc:sldMk cId="1184766693" sldId="279"/>
            <ac:picMk id="5" creationId="{7DD27024-9E57-5392-B09C-F49D40EE6DE6}"/>
          </ac:picMkLst>
        </pc:picChg>
        <pc:picChg chg="add mod">
          <ac:chgData name="Carlos Hidalgo García" userId="5e0decdd4a0d9a7e" providerId="LiveId" clId="{445CEDCD-A374-434E-A321-765DEA3D5149}" dt="2024-09-19T12:41:47.482" v="13182" actId="1076"/>
          <ac:picMkLst>
            <pc:docMk/>
            <pc:sldMk cId="1184766693" sldId="279"/>
            <ac:picMk id="20" creationId="{5DA4DAE4-00B6-EB9E-D807-DCE6BDA3A3CD}"/>
          </ac:picMkLst>
        </pc:picChg>
        <pc:picChg chg="add mod">
          <ac:chgData name="Carlos Hidalgo García" userId="5e0decdd4a0d9a7e" providerId="LiveId" clId="{445CEDCD-A374-434E-A321-765DEA3D5149}" dt="2024-09-19T12:43:33.131" v="13386" actId="1035"/>
          <ac:picMkLst>
            <pc:docMk/>
            <pc:sldMk cId="1184766693" sldId="279"/>
            <ac:picMk id="23" creationId="{4A01D9AF-9297-0C0B-D95A-528ACF3F67B0}"/>
          </ac:picMkLst>
        </pc:picChg>
        <pc:picChg chg="add mod">
          <ac:chgData name="Carlos Hidalgo García" userId="5e0decdd4a0d9a7e" providerId="LiveId" clId="{445CEDCD-A374-434E-A321-765DEA3D5149}" dt="2024-09-19T12:43:36.257" v="13391" actId="1035"/>
          <ac:picMkLst>
            <pc:docMk/>
            <pc:sldMk cId="1184766693" sldId="279"/>
            <ac:picMk id="26" creationId="{D4F4202E-8581-32FD-0A11-4FBEA6754554}"/>
          </ac:picMkLst>
        </pc:picChg>
        <pc:picChg chg="add mod">
          <ac:chgData name="Carlos Hidalgo García" userId="5e0decdd4a0d9a7e" providerId="LiveId" clId="{445CEDCD-A374-434E-A321-765DEA3D5149}" dt="2024-09-19T12:43:39.575" v="13395" actId="1035"/>
          <ac:picMkLst>
            <pc:docMk/>
            <pc:sldMk cId="1184766693" sldId="279"/>
            <ac:picMk id="28" creationId="{11AF3F48-FCF2-E248-6DD4-7B0295A456E1}"/>
          </ac:picMkLst>
        </pc:picChg>
        <pc:picChg chg="add mod">
          <ac:chgData name="Carlos Hidalgo García" userId="5e0decdd4a0d9a7e" providerId="LiveId" clId="{445CEDCD-A374-434E-A321-765DEA3D5149}" dt="2024-09-19T12:43:19.432" v="13381" actId="1035"/>
          <ac:picMkLst>
            <pc:docMk/>
            <pc:sldMk cId="1184766693" sldId="279"/>
            <ac:picMk id="30" creationId="{346C49D9-E9D8-A87B-EAE7-FCD79CA05CE4}"/>
          </ac:picMkLst>
        </pc:picChg>
      </pc:sldChg>
      <pc:sldChg chg="addSp delSp modSp add mod">
        <pc:chgData name="Carlos Hidalgo García" userId="5e0decdd4a0d9a7e" providerId="LiveId" clId="{445CEDCD-A374-434E-A321-765DEA3D5149}" dt="2024-09-23T09:38:07.913" v="27312" actId="20577"/>
        <pc:sldMkLst>
          <pc:docMk/>
          <pc:sldMk cId="2586218610" sldId="280"/>
        </pc:sldMkLst>
        <pc:spChg chg="mod">
          <ac:chgData name="Carlos Hidalgo García" userId="5e0decdd4a0d9a7e" providerId="LiveId" clId="{445CEDCD-A374-434E-A321-765DEA3D5149}" dt="2024-09-19T12:57:18.546" v="14356" actId="13926"/>
          <ac:spMkLst>
            <pc:docMk/>
            <pc:sldMk cId="2586218610" sldId="280"/>
            <ac:spMk id="3" creationId="{E14534E9-0538-FB88-49AA-FF4F54BC08A9}"/>
          </ac:spMkLst>
        </pc:spChg>
        <pc:spChg chg="add mod">
          <ac:chgData name="Carlos Hidalgo García" userId="5e0decdd4a0d9a7e" providerId="LiveId" clId="{445CEDCD-A374-434E-A321-765DEA3D5149}" dt="2024-09-23T09:38:07.913" v="27312" actId="20577"/>
          <ac:spMkLst>
            <pc:docMk/>
            <pc:sldMk cId="2586218610" sldId="280"/>
            <ac:spMk id="15" creationId="{4F6D608C-A391-A193-3E59-76831FA09CCC}"/>
          </ac:spMkLst>
        </pc:spChg>
        <pc:picChg chg="add mod">
          <ac:chgData name="Carlos Hidalgo García" userId="5e0decdd4a0d9a7e" providerId="LiveId" clId="{445CEDCD-A374-434E-A321-765DEA3D5149}" dt="2024-09-19T12:50:23.674" v="13606" actId="1076"/>
          <ac:picMkLst>
            <pc:docMk/>
            <pc:sldMk cId="2586218610" sldId="280"/>
            <ac:picMk id="5" creationId="{CFFD6F11-6B1E-0AF8-A7CF-801A75D23EF8}"/>
          </ac:picMkLst>
        </pc:picChg>
        <pc:picChg chg="add mod">
          <ac:chgData name="Carlos Hidalgo García" userId="5e0decdd4a0d9a7e" providerId="LiveId" clId="{445CEDCD-A374-434E-A321-765DEA3D5149}" dt="2024-09-19T12:53:44.082" v="13981" actId="1076"/>
          <ac:picMkLst>
            <pc:docMk/>
            <pc:sldMk cId="2586218610" sldId="280"/>
            <ac:picMk id="8" creationId="{588D4B88-BEE6-089E-EEDF-2B7804BFAC17}"/>
          </ac:picMkLst>
        </pc:picChg>
        <pc:picChg chg="add mod">
          <ac:chgData name="Carlos Hidalgo García" userId="5e0decdd4a0d9a7e" providerId="LiveId" clId="{445CEDCD-A374-434E-A321-765DEA3D5149}" dt="2024-09-19T12:57:10.754" v="14354" actId="1035"/>
          <ac:picMkLst>
            <pc:docMk/>
            <pc:sldMk cId="2586218610" sldId="280"/>
            <ac:picMk id="14" creationId="{E1AF2883-3D4B-CFB9-4104-83E01919ED89}"/>
          </ac:picMkLst>
        </pc:picChg>
        <pc:picChg chg="del">
          <ac:chgData name="Carlos Hidalgo García" userId="5e0decdd4a0d9a7e" providerId="LiveId" clId="{445CEDCD-A374-434E-A321-765DEA3D5149}" dt="2024-09-19T12:49:16.468" v="13486" actId="478"/>
          <ac:picMkLst>
            <pc:docMk/>
            <pc:sldMk cId="2586218610" sldId="280"/>
            <ac:picMk id="23" creationId="{4A01D9AF-9297-0C0B-D95A-528ACF3F67B0}"/>
          </ac:picMkLst>
        </pc:picChg>
        <pc:picChg chg="del">
          <ac:chgData name="Carlos Hidalgo García" userId="5e0decdd4a0d9a7e" providerId="LiveId" clId="{445CEDCD-A374-434E-A321-765DEA3D5149}" dt="2024-09-19T12:49:16.970" v="13487" actId="478"/>
          <ac:picMkLst>
            <pc:docMk/>
            <pc:sldMk cId="2586218610" sldId="280"/>
            <ac:picMk id="26" creationId="{D4F4202E-8581-32FD-0A11-4FBEA6754554}"/>
          </ac:picMkLst>
        </pc:picChg>
        <pc:picChg chg="del">
          <ac:chgData name="Carlos Hidalgo García" userId="5e0decdd4a0d9a7e" providerId="LiveId" clId="{445CEDCD-A374-434E-A321-765DEA3D5149}" dt="2024-09-19T12:49:17.718" v="13488" actId="478"/>
          <ac:picMkLst>
            <pc:docMk/>
            <pc:sldMk cId="2586218610" sldId="280"/>
            <ac:picMk id="28" creationId="{11AF3F48-FCF2-E248-6DD4-7B0295A456E1}"/>
          </ac:picMkLst>
        </pc:picChg>
        <pc:picChg chg="del">
          <ac:chgData name="Carlos Hidalgo García" userId="5e0decdd4a0d9a7e" providerId="LiveId" clId="{445CEDCD-A374-434E-A321-765DEA3D5149}" dt="2024-09-19T12:49:14.861" v="13485" actId="478"/>
          <ac:picMkLst>
            <pc:docMk/>
            <pc:sldMk cId="2586218610" sldId="280"/>
            <ac:picMk id="30" creationId="{346C49D9-E9D8-A87B-EAE7-FCD79CA05CE4}"/>
          </ac:picMkLst>
        </pc:picChg>
      </pc:sldChg>
      <pc:sldChg chg="add del">
        <pc:chgData name="Carlos Hidalgo García" userId="5e0decdd4a0d9a7e" providerId="LiveId" clId="{445CEDCD-A374-434E-A321-765DEA3D5149}" dt="2024-09-19T13:05:50.550" v="14358" actId="47"/>
        <pc:sldMkLst>
          <pc:docMk/>
          <pc:sldMk cId="1094024739" sldId="281"/>
        </pc:sldMkLst>
      </pc:sldChg>
      <pc:sldChg chg="addSp modSp add mod ord">
        <pc:chgData name="Carlos Hidalgo García" userId="5e0decdd4a0d9a7e" providerId="LiveId" clId="{445CEDCD-A374-434E-A321-765DEA3D5149}" dt="2024-09-23T09:38:54.056" v="27348" actId="20577"/>
        <pc:sldMkLst>
          <pc:docMk/>
          <pc:sldMk cId="1555376499" sldId="281"/>
        </pc:sldMkLst>
        <pc:spChg chg="add mod">
          <ac:chgData name="Carlos Hidalgo García" userId="5e0decdd4a0d9a7e" providerId="LiveId" clId="{445CEDCD-A374-434E-A321-765DEA3D5149}" dt="2024-09-23T09:38:54.056" v="27348" actId="20577"/>
          <ac:spMkLst>
            <pc:docMk/>
            <pc:sldMk cId="1555376499" sldId="281"/>
            <ac:spMk id="2" creationId="{DF8860D9-F286-6400-5197-7CBDBFA5FA81}"/>
          </ac:spMkLst>
        </pc:spChg>
        <pc:spChg chg="mod">
          <ac:chgData name="Carlos Hidalgo García" userId="5e0decdd4a0d9a7e" providerId="LiveId" clId="{445CEDCD-A374-434E-A321-765DEA3D5149}" dt="2024-09-22T10:58:23.080" v="21249"/>
          <ac:spMkLst>
            <pc:docMk/>
            <pc:sldMk cId="1555376499" sldId="281"/>
            <ac:spMk id="3" creationId="{E14534E9-0538-FB88-49AA-FF4F54BC08A9}"/>
          </ac:spMkLst>
        </pc:spChg>
        <pc:spChg chg="mod">
          <ac:chgData name="Carlos Hidalgo García" userId="5e0decdd4a0d9a7e" providerId="LiveId" clId="{445CEDCD-A374-434E-A321-765DEA3D5149}" dt="2024-09-19T13:06:03.651" v="14380" actId="20577"/>
          <ac:spMkLst>
            <pc:docMk/>
            <pc:sldMk cId="1555376499" sldId="281"/>
            <ac:spMk id="22" creationId="{CB78F33F-6F03-39DA-D2DC-62BFF9F3DF27}"/>
          </ac:spMkLst>
        </pc:spChg>
        <pc:spChg chg="mod">
          <ac:chgData name="Carlos Hidalgo García" userId="5e0decdd4a0d9a7e" providerId="LiveId" clId="{445CEDCD-A374-434E-A321-765DEA3D5149}" dt="2024-09-19T13:06:44.315" v="14444" actId="6549"/>
          <ac:spMkLst>
            <pc:docMk/>
            <pc:sldMk cId="1555376499" sldId="281"/>
            <ac:spMk id="24" creationId="{77AC952E-FE1E-3C99-9DBC-A0774DAFAAAE}"/>
          </ac:spMkLst>
        </pc:spChg>
      </pc:sldChg>
      <pc:sldChg chg="addSp delSp modSp add mod">
        <pc:chgData name="Carlos Hidalgo García" userId="5e0decdd4a0d9a7e" providerId="LiveId" clId="{445CEDCD-A374-434E-A321-765DEA3D5149}" dt="2024-09-23T09:38:12.063" v="27315" actId="20577"/>
        <pc:sldMkLst>
          <pc:docMk/>
          <pc:sldMk cId="2309678574" sldId="282"/>
        </pc:sldMkLst>
        <pc:spChg chg="mod">
          <ac:chgData name="Carlos Hidalgo García" userId="5e0decdd4a0d9a7e" providerId="LiveId" clId="{445CEDCD-A374-434E-A321-765DEA3D5149}" dt="2024-09-19T13:10:03.810" v="14560" actId="20577"/>
          <ac:spMkLst>
            <pc:docMk/>
            <pc:sldMk cId="2309678574" sldId="282"/>
            <ac:spMk id="3" creationId="{E14534E9-0538-FB88-49AA-FF4F54BC08A9}"/>
          </ac:spMkLst>
        </pc:spChg>
        <pc:spChg chg="add mod">
          <ac:chgData name="Carlos Hidalgo García" userId="5e0decdd4a0d9a7e" providerId="LiveId" clId="{445CEDCD-A374-434E-A321-765DEA3D5149}" dt="2024-09-19T13:15:06.523" v="15225" actId="13926"/>
          <ac:spMkLst>
            <pc:docMk/>
            <pc:sldMk cId="2309678574" sldId="282"/>
            <ac:spMk id="17" creationId="{C33F90AF-9E3C-F5B6-D8E8-9D43A70AB940}"/>
          </ac:spMkLst>
        </pc:spChg>
        <pc:spChg chg="add del mod">
          <ac:chgData name="Carlos Hidalgo García" userId="5e0decdd4a0d9a7e" providerId="LiveId" clId="{445CEDCD-A374-434E-A321-765DEA3D5149}" dt="2024-09-19T13:16:28.638" v="15323" actId="478"/>
          <ac:spMkLst>
            <pc:docMk/>
            <pc:sldMk cId="2309678574" sldId="282"/>
            <ac:spMk id="28" creationId="{E45A2969-60A5-4857-D685-BAF6B1ACA0A7}"/>
          </ac:spMkLst>
        </pc:spChg>
        <pc:spChg chg="add mod">
          <ac:chgData name="Carlos Hidalgo García" userId="5e0decdd4a0d9a7e" providerId="LiveId" clId="{445CEDCD-A374-434E-A321-765DEA3D5149}" dt="2024-09-23T09:38:12.063" v="27315" actId="20577"/>
          <ac:spMkLst>
            <pc:docMk/>
            <pc:sldMk cId="2309678574" sldId="282"/>
            <ac:spMk id="29" creationId="{4B51FA77-F57C-751C-E800-159202DED30A}"/>
          </ac:spMkLst>
        </pc:spChg>
        <pc:picChg chg="del">
          <ac:chgData name="Carlos Hidalgo García" userId="5e0decdd4a0d9a7e" providerId="LiveId" clId="{445CEDCD-A374-434E-A321-765DEA3D5149}" dt="2024-09-19T13:07:32.309" v="14451" actId="478"/>
          <ac:picMkLst>
            <pc:docMk/>
            <pc:sldMk cId="2309678574" sldId="282"/>
            <ac:picMk id="4" creationId="{08731A5F-37D4-9CA3-178F-7BFE9A74B3E9}"/>
          </ac:picMkLst>
        </pc:picChg>
        <pc:picChg chg="del">
          <ac:chgData name="Carlos Hidalgo García" userId="5e0decdd4a0d9a7e" providerId="LiveId" clId="{445CEDCD-A374-434E-A321-765DEA3D5149}" dt="2024-09-19T13:07:27.412" v="14448" actId="478"/>
          <ac:picMkLst>
            <pc:docMk/>
            <pc:sldMk cId="2309678574" sldId="282"/>
            <ac:picMk id="5" creationId="{CFFD6F11-6B1E-0AF8-A7CF-801A75D23EF8}"/>
          </ac:picMkLst>
        </pc:picChg>
        <pc:picChg chg="add del">
          <ac:chgData name="Carlos Hidalgo García" userId="5e0decdd4a0d9a7e" providerId="LiveId" clId="{445CEDCD-A374-434E-A321-765DEA3D5149}" dt="2024-09-19T13:08:38.601" v="14496" actId="22"/>
          <ac:picMkLst>
            <pc:docMk/>
            <pc:sldMk cId="2309678574" sldId="282"/>
            <ac:picMk id="7" creationId="{A896E1E6-5411-DBE5-5109-4C9BC699A416}"/>
          </ac:picMkLst>
        </pc:picChg>
        <pc:picChg chg="del">
          <ac:chgData name="Carlos Hidalgo García" userId="5e0decdd4a0d9a7e" providerId="LiveId" clId="{445CEDCD-A374-434E-A321-765DEA3D5149}" dt="2024-09-19T13:07:27.412" v="14448" actId="478"/>
          <ac:picMkLst>
            <pc:docMk/>
            <pc:sldMk cId="2309678574" sldId="282"/>
            <ac:picMk id="8" creationId="{588D4B88-BEE6-089E-EEDF-2B7804BFAC17}"/>
          </ac:picMkLst>
        </pc:picChg>
        <pc:picChg chg="del">
          <ac:chgData name="Carlos Hidalgo García" userId="5e0decdd4a0d9a7e" providerId="LiveId" clId="{445CEDCD-A374-434E-A321-765DEA3D5149}" dt="2024-09-19T13:07:27.412" v="14448" actId="478"/>
          <ac:picMkLst>
            <pc:docMk/>
            <pc:sldMk cId="2309678574" sldId="282"/>
            <ac:picMk id="14" creationId="{E1AF2883-3D4B-CFB9-4104-83E01919ED89}"/>
          </ac:picMkLst>
        </pc:picChg>
        <pc:picChg chg="add mod">
          <ac:chgData name="Carlos Hidalgo García" userId="5e0decdd4a0d9a7e" providerId="LiveId" clId="{445CEDCD-A374-434E-A321-765DEA3D5149}" dt="2024-09-19T13:08:54.090" v="14498" actId="1076"/>
          <ac:picMkLst>
            <pc:docMk/>
            <pc:sldMk cId="2309678574" sldId="282"/>
            <ac:picMk id="15" creationId="{2BF59BB5-73A1-1B10-4E72-72F53288961C}"/>
          </ac:picMkLst>
        </pc:picChg>
        <pc:picChg chg="add mod">
          <ac:chgData name="Carlos Hidalgo García" userId="5e0decdd4a0d9a7e" providerId="LiveId" clId="{445CEDCD-A374-434E-A321-765DEA3D5149}" dt="2024-09-19T13:11:26.058" v="14713" actId="1038"/>
          <ac:picMkLst>
            <pc:docMk/>
            <pc:sldMk cId="2309678574" sldId="282"/>
            <ac:picMk id="19" creationId="{844F8575-DF9A-0784-FB13-08CAB60F64E2}"/>
          </ac:picMkLst>
        </pc:picChg>
        <pc:picChg chg="del">
          <ac:chgData name="Carlos Hidalgo García" userId="5e0decdd4a0d9a7e" providerId="LiveId" clId="{445CEDCD-A374-434E-A321-765DEA3D5149}" dt="2024-09-19T13:07:23.003" v="14446" actId="478"/>
          <ac:picMkLst>
            <pc:docMk/>
            <pc:sldMk cId="2309678574" sldId="282"/>
            <ac:picMk id="20" creationId="{5DA4DAE4-00B6-EB9E-D807-DCE6BDA3A3CD}"/>
          </ac:picMkLst>
        </pc:picChg>
        <pc:picChg chg="add mod">
          <ac:chgData name="Carlos Hidalgo García" userId="5e0decdd4a0d9a7e" providerId="LiveId" clId="{445CEDCD-A374-434E-A321-765DEA3D5149}" dt="2024-09-19T13:12:59.455" v="14966" actId="1076"/>
          <ac:picMkLst>
            <pc:docMk/>
            <pc:sldMk cId="2309678574" sldId="282"/>
            <ac:picMk id="23" creationId="{BC97BC4D-7AD1-B356-D2FC-656487846D12}"/>
          </ac:picMkLst>
        </pc:picChg>
        <pc:picChg chg="add mod">
          <ac:chgData name="Carlos Hidalgo García" userId="5e0decdd4a0d9a7e" providerId="LiveId" clId="{445CEDCD-A374-434E-A321-765DEA3D5149}" dt="2024-09-19T13:14:56.792" v="15217" actId="1076"/>
          <ac:picMkLst>
            <pc:docMk/>
            <pc:sldMk cId="2309678574" sldId="282"/>
            <ac:picMk id="26" creationId="{EA1CFF2E-02E0-1537-F0BD-8656C4B7DAE5}"/>
          </ac:picMkLst>
        </pc:picChg>
      </pc:sldChg>
      <pc:sldChg chg="addSp delSp modSp add mod">
        <pc:chgData name="Carlos Hidalgo García" userId="5e0decdd4a0d9a7e" providerId="LiveId" clId="{445CEDCD-A374-434E-A321-765DEA3D5149}" dt="2024-09-23T09:38:15.224" v="27318" actId="20577"/>
        <pc:sldMkLst>
          <pc:docMk/>
          <pc:sldMk cId="3471324827" sldId="283"/>
        </pc:sldMkLst>
        <pc:spChg chg="mod">
          <ac:chgData name="Carlos Hidalgo García" userId="5e0decdd4a0d9a7e" providerId="LiveId" clId="{445CEDCD-A374-434E-A321-765DEA3D5149}" dt="2024-09-19T13:26:46.226" v="15929" actId="1076"/>
          <ac:spMkLst>
            <pc:docMk/>
            <pc:sldMk cId="3471324827" sldId="283"/>
            <ac:spMk id="3" creationId="{E14534E9-0538-FB88-49AA-FF4F54BC08A9}"/>
          </ac:spMkLst>
        </pc:spChg>
        <pc:spChg chg="add mod">
          <ac:chgData name="Carlos Hidalgo García" userId="5e0decdd4a0d9a7e" providerId="LiveId" clId="{445CEDCD-A374-434E-A321-765DEA3D5149}" dt="2024-09-19T13:19:32.321" v="15520" actId="13926"/>
          <ac:spMkLst>
            <pc:docMk/>
            <pc:sldMk cId="3471324827" sldId="283"/>
            <ac:spMk id="5" creationId="{342B8768-9DC6-2DB8-E211-71C2EE952429}"/>
          </ac:spMkLst>
        </pc:spChg>
        <pc:spChg chg="add mod">
          <ac:chgData name="Carlos Hidalgo García" userId="5e0decdd4a0d9a7e" providerId="LiveId" clId="{445CEDCD-A374-434E-A321-765DEA3D5149}" dt="2024-09-19T13:27:11.558" v="15936" actId="1076"/>
          <ac:spMkLst>
            <pc:docMk/>
            <pc:sldMk cId="3471324827" sldId="283"/>
            <ac:spMk id="7" creationId="{4062F65B-61F0-A4BE-82D2-12DA443B2C81}"/>
          </ac:spMkLst>
        </pc:spChg>
        <pc:spChg chg="add mod">
          <ac:chgData name="Carlos Hidalgo García" userId="5e0decdd4a0d9a7e" providerId="LiveId" clId="{445CEDCD-A374-434E-A321-765DEA3D5149}" dt="2024-09-19T13:26:51.502" v="15930" actId="1076"/>
          <ac:spMkLst>
            <pc:docMk/>
            <pc:sldMk cId="3471324827" sldId="283"/>
            <ac:spMk id="8" creationId="{896656B5-CC6E-954F-C8A0-72EFF1F745DD}"/>
          </ac:spMkLst>
        </pc:spChg>
        <pc:spChg chg="add mod">
          <ac:chgData name="Carlos Hidalgo García" userId="5e0decdd4a0d9a7e" providerId="LiveId" clId="{445CEDCD-A374-434E-A321-765DEA3D5149}" dt="2024-09-19T13:26:40.947" v="15927" actId="14100"/>
          <ac:spMkLst>
            <pc:docMk/>
            <pc:sldMk cId="3471324827" sldId="283"/>
            <ac:spMk id="16" creationId="{96999AED-7492-0DE8-04A1-5708D8FF3E64}"/>
          </ac:spMkLst>
        </pc:spChg>
        <pc:spChg chg="del">
          <ac:chgData name="Carlos Hidalgo García" userId="5e0decdd4a0d9a7e" providerId="LiveId" clId="{445CEDCD-A374-434E-A321-765DEA3D5149}" dt="2024-09-19T13:16:39.733" v="15327" actId="478"/>
          <ac:spMkLst>
            <pc:docMk/>
            <pc:sldMk cId="3471324827" sldId="283"/>
            <ac:spMk id="17" creationId="{C33F90AF-9E3C-F5B6-D8E8-9D43A70AB940}"/>
          </ac:spMkLst>
        </pc:spChg>
        <pc:spChg chg="add mod">
          <ac:chgData name="Carlos Hidalgo García" userId="5e0decdd4a0d9a7e" providerId="LiveId" clId="{445CEDCD-A374-434E-A321-765DEA3D5149}" dt="2024-09-23T09:38:15.224" v="27318" actId="20577"/>
          <ac:spMkLst>
            <pc:docMk/>
            <pc:sldMk cId="3471324827" sldId="283"/>
            <ac:spMk id="18" creationId="{E461086F-5E5C-882E-3DB1-FEC75F8A9097}"/>
          </ac:spMkLst>
        </pc:spChg>
        <pc:spChg chg="mod">
          <ac:chgData name="Carlos Hidalgo García" userId="5e0decdd4a0d9a7e" providerId="LiveId" clId="{445CEDCD-A374-434E-A321-765DEA3D5149}" dt="2024-09-19T13:27:04.141" v="15934" actId="123"/>
          <ac:spMkLst>
            <pc:docMk/>
            <pc:sldMk cId="3471324827" sldId="283"/>
            <ac:spMk id="28" creationId="{E45A2969-60A5-4857-D685-BAF6B1ACA0A7}"/>
          </ac:spMkLst>
        </pc:spChg>
        <pc:picChg chg="add mod">
          <ac:chgData name="Carlos Hidalgo García" userId="5e0decdd4a0d9a7e" providerId="LiveId" clId="{445CEDCD-A374-434E-A321-765DEA3D5149}" dt="2024-09-19T13:17:17.103" v="15353" actId="1076"/>
          <ac:picMkLst>
            <pc:docMk/>
            <pc:sldMk cId="3471324827" sldId="283"/>
            <ac:picMk id="4" creationId="{4E6D4463-6185-DBE8-03CD-B2796966CC24}"/>
          </ac:picMkLst>
        </pc:picChg>
        <pc:picChg chg="add del mod">
          <ac:chgData name="Carlos Hidalgo García" userId="5e0decdd4a0d9a7e" providerId="LiveId" clId="{445CEDCD-A374-434E-A321-765DEA3D5149}" dt="2024-09-19T13:25:11.102" v="15830" actId="478"/>
          <ac:picMkLst>
            <pc:docMk/>
            <pc:sldMk cId="3471324827" sldId="283"/>
            <ac:picMk id="14" creationId="{D66F9020-3269-D785-6DE9-B587A80337E2}"/>
          </ac:picMkLst>
        </pc:picChg>
        <pc:picChg chg="del">
          <ac:chgData name="Carlos Hidalgo García" userId="5e0decdd4a0d9a7e" providerId="LiveId" clId="{445CEDCD-A374-434E-A321-765DEA3D5149}" dt="2024-09-19T13:16:40.582" v="15328" actId="478"/>
          <ac:picMkLst>
            <pc:docMk/>
            <pc:sldMk cId="3471324827" sldId="283"/>
            <ac:picMk id="15" creationId="{2BF59BB5-73A1-1B10-4E72-72F53288961C}"/>
          </ac:picMkLst>
        </pc:picChg>
        <pc:picChg chg="del">
          <ac:chgData name="Carlos Hidalgo García" userId="5e0decdd4a0d9a7e" providerId="LiveId" clId="{445CEDCD-A374-434E-A321-765DEA3D5149}" dt="2024-09-19T13:16:33.882" v="15326" actId="478"/>
          <ac:picMkLst>
            <pc:docMk/>
            <pc:sldMk cId="3471324827" sldId="283"/>
            <ac:picMk id="19" creationId="{844F8575-DF9A-0784-FB13-08CAB60F64E2}"/>
          </ac:picMkLst>
        </pc:picChg>
        <pc:picChg chg="del">
          <ac:chgData name="Carlos Hidalgo García" userId="5e0decdd4a0d9a7e" providerId="LiveId" clId="{445CEDCD-A374-434E-A321-765DEA3D5149}" dt="2024-09-19T13:16:33.218" v="15325" actId="478"/>
          <ac:picMkLst>
            <pc:docMk/>
            <pc:sldMk cId="3471324827" sldId="283"/>
            <ac:picMk id="23" creationId="{BC97BC4D-7AD1-B356-D2FC-656487846D12}"/>
          </ac:picMkLst>
        </pc:picChg>
        <pc:picChg chg="del">
          <ac:chgData name="Carlos Hidalgo García" userId="5e0decdd4a0d9a7e" providerId="LiveId" clId="{445CEDCD-A374-434E-A321-765DEA3D5149}" dt="2024-09-19T13:16:32.533" v="15324" actId="478"/>
          <ac:picMkLst>
            <pc:docMk/>
            <pc:sldMk cId="3471324827" sldId="283"/>
            <ac:picMk id="26" creationId="{EA1CFF2E-02E0-1537-F0BD-8656C4B7DAE5}"/>
          </ac:picMkLst>
        </pc:picChg>
      </pc:sldChg>
      <pc:sldChg chg="addSp modSp add mod ord">
        <pc:chgData name="Carlos Hidalgo García" userId="5e0decdd4a0d9a7e" providerId="LiveId" clId="{445CEDCD-A374-434E-A321-765DEA3D5149}" dt="2024-09-23T09:38:57.133" v="27351" actId="20577"/>
        <pc:sldMkLst>
          <pc:docMk/>
          <pc:sldMk cId="3061980582" sldId="284"/>
        </pc:sldMkLst>
        <pc:spChg chg="add mod">
          <ac:chgData name="Carlos Hidalgo García" userId="5e0decdd4a0d9a7e" providerId="LiveId" clId="{445CEDCD-A374-434E-A321-765DEA3D5149}" dt="2024-09-23T09:38:57.133" v="27351" actId="20577"/>
          <ac:spMkLst>
            <pc:docMk/>
            <pc:sldMk cId="3061980582" sldId="284"/>
            <ac:spMk id="2" creationId="{6EF23393-837D-B4B0-8DA4-281B1999F6E1}"/>
          </ac:spMkLst>
        </pc:spChg>
        <pc:spChg chg="mod">
          <ac:chgData name="Carlos Hidalgo García" userId="5e0decdd4a0d9a7e" providerId="LiveId" clId="{445CEDCD-A374-434E-A321-765DEA3D5149}" dt="2024-09-19T14:53:31.468" v="16494" actId="20577"/>
          <ac:spMkLst>
            <pc:docMk/>
            <pc:sldMk cId="3061980582" sldId="284"/>
            <ac:spMk id="3" creationId="{E14534E9-0538-FB88-49AA-FF4F54BC08A9}"/>
          </ac:spMkLst>
        </pc:spChg>
        <pc:spChg chg="mod">
          <ac:chgData name="Carlos Hidalgo García" userId="5e0decdd4a0d9a7e" providerId="LiveId" clId="{445CEDCD-A374-434E-A321-765DEA3D5149}" dt="2024-09-19T14:53:22.334" v="16492" actId="20577"/>
          <ac:spMkLst>
            <pc:docMk/>
            <pc:sldMk cId="3061980582" sldId="284"/>
            <ac:spMk id="24" creationId="{77AC952E-FE1E-3C99-9DBC-A0774DAFAAAE}"/>
          </ac:spMkLst>
        </pc:spChg>
      </pc:sldChg>
      <pc:sldChg chg="addSp modSp add mod">
        <pc:chgData name="Carlos Hidalgo García" userId="5e0decdd4a0d9a7e" providerId="LiveId" clId="{445CEDCD-A374-434E-A321-765DEA3D5149}" dt="2024-09-23T09:39:01.024" v="27354" actId="20577"/>
        <pc:sldMkLst>
          <pc:docMk/>
          <pc:sldMk cId="2617576076" sldId="285"/>
        </pc:sldMkLst>
        <pc:spChg chg="mod">
          <ac:chgData name="Carlos Hidalgo García" userId="5e0decdd4a0d9a7e" providerId="LiveId" clId="{445CEDCD-A374-434E-A321-765DEA3D5149}" dt="2024-09-20T21:01:16.097" v="17057" actId="20577"/>
          <ac:spMkLst>
            <pc:docMk/>
            <pc:sldMk cId="2617576076" sldId="285"/>
            <ac:spMk id="3" creationId="{E14534E9-0538-FB88-49AA-FF4F54BC08A9}"/>
          </ac:spMkLst>
        </pc:spChg>
        <pc:spChg chg="add mod">
          <ac:chgData name="Carlos Hidalgo García" userId="5e0decdd4a0d9a7e" providerId="LiveId" clId="{445CEDCD-A374-434E-A321-765DEA3D5149}" dt="2024-09-22T10:50:43.351" v="20891" actId="1076"/>
          <ac:spMkLst>
            <pc:docMk/>
            <pc:sldMk cId="2617576076" sldId="285"/>
            <ac:spMk id="4" creationId="{AFDC5735-67EF-078D-9772-DDAFA6ECE7DF}"/>
          </ac:spMkLst>
        </pc:spChg>
        <pc:spChg chg="add mod">
          <ac:chgData name="Carlos Hidalgo García" userId="5e0decdd4a0d9a7e" providerId="LiveId" clId="{445CEDCD-A374-434E-A321-765DEA3D5149}" dt="2024-09-22T10:39:59.621" v="20690" actId="13926"/>
          <ac:spMkLst>
            <pc:docMk/>
            <pc:sldMk cId="2617576076" sldId="285"/>
            <ac:spMk id="7" creationId="{0D1FF90D-8DE5-B1EC-4B0A-EEE707256758}"/>
          </ac:spMkLst>
        </pc:spChg>
        <pc:spChg chg="add mod">
          <ac:chgData name="Carlos Hidalgo García" userId="5e0decdd4a0d9a7e" providerId="LiveId" clId="{445CEDCD-A374-434E-A321-765DEA3D5149}" dt="2024-09-22T12:14:27.563" v="23094" actId="1037"/>
          <ac:spMkLst>
            <pc:docMk/>
            <pc:sldMk cId="2617576076" sldId="285"/>
            <ac:spMk id="8" creationId="{472C7D7C-3AA0-1514-B974-D3B04AEF9E6B}"/>
          </ac:spMkLst>
        </pc:spChg>
        <pc:spChg chg="add mod">
          <ac:chgData name="Carlos Hidalgo García" userId="5e0decdd4a0d9a7e" providerId="LiveId" clId="{445CEDCD-A374-434E-A321-765DEA3D5149}" dt="2024-09-23T09:39:01.024" v="27354" actId="20577"/>
          <ac:spMkLst>
            <pc:docMk/>
            <pc:sldMk cId="2617576076" sldId="285"/>
            <ac:spMk id="13" creationId="{56A5C1EA-2759-9C94-E7A8-EC2185221268}"/>
          </ac:spMkLst>
        </pc:spChg>
      </pc:sldChg>
      <pc:sldChg chg="addSp delSp modSp add mod">
        <pc:chgData name="Carlos Hidalgo García" userId="5e0decdd4a0d9a7e" providerId="LiveId" clId="{445CEDCD-A374-434E-A321-765DEA3D5149}" dt="2024-09-23T09:39:05.918" v="27357" actId="20577"/>
        <pc:sldMkLst>
          <pc:docMk/>
          <pc:sldMk cId="3260384421" sldId="286"/>
        </pc:sldMkLst>
        <pc:spChg chg="add mod">
          <ac:chgData name="Carlos Hidalgo García" userId="5e0decdd4a0d9a7e" providerId="LiveId" clId="{445CEDCD-A374-434E-A321-765DEA3D5149}" dt="2024-09-22T10:39:55.077" v="20688" actId="13926"/>
          <ac:spMkLst>
            <pc:docMk/>
            <pc:sldMk cId="3260384421" sldId="286"/>
            <ac:spMk id="2" creationId="{3DACCA9B-7B3F-271E-B1B6-C781C24DAD7E}"/>
          </ac:spMkLst>
        </pc:spChg>
        <pc:spChg chg="mod">
          <ac:chgData name="Carlos Hidalgo García" userId="5e0decdd4a0d9a7e" providerId="LiveId" clId="{445CEDCD-A374-434E-A321-765DEA3D5149}" dt="2024-09-20T21:09:06.518" v="17585" actId="404"/>
          <ac:spMkLst>
            <pc:docMk/>
            <pc:sldMk cId="3260384421" sldId="286"/>
            <ac:spMk id="3" creationId="{E14534E9-0538-FB88-49AA-FF4F54BC08A9}"/>
          </ac:spMkLst>
        </pc:spChg>
        <pc:spChg chg="del">
          <ac:chgData name="Carlos Hidalgo García" userId="5e0decdd4a0d9a7e" providerId="LiveId" clId="{445CEDCD-A374-434E-A321-765DEA3D5149}" dt="2024-09-22T10:50:51.264" v="20892" actId="478"/>
          <ac:spMkLst>
            <pc:docMk/>
            <pc:sldMk cId="3260384421" sldId="286"/>
            <ac:spMk id="4" creationId="{AFDC5735-67EF-078D-9772-DDAFA6ECE7DF}"/>
          </ac:spMkLst>
        </pc:spChg>
        <pc:spChg chg="add mod">
          <ac:chgData name="Carlos Hidalgo García" userId="5e0decdd4a0d9a7e" providerId="LiveId" clId="{445CEDCD-A374-434E-A321-765DEA3D5149}" dt="2024-09-22T10:39:56.858" v="20689" actId="13926"/>
          <ac:spMkLst>
            <pc:docMk/>
            <pc:sldMk cId="3260384421" sldId="286"/>
            <ac:spMk id="5" creationId="{405EBD6B-E4D2-B956-FED0-777798C5A0E7}"/>
          </ac:spMkLst>
        </pc:spChg>
        <pc:spChg chg="mod">
          <ac:chgData name="Carlos Hidalgo García" userId="5e0decdd4a0d9a7e" providerId="LiveId" clId="{445CEDCD-A374-434E-A321-765DEA3D5149}" dt="2024-09-22T10:39:53.429" v="20687" actId="13926"/>
          <ac:spMkLst>
            <pc:docMk/>
            <pc:sldMk cId="3260384421" sldId="286"/>
            <ac:spMk id="7" creationId="{0D1FF90D-8DE5-B1EC-4B0A-EEE707256758}"/>
          </ac:spMkLst>
        </pc:spChg>
        <pc:spChg chg="add mod">
          <ac:chgData name="Carlos Hidalgo García" userId="5e0decdd4a0d9a7e" providerId="LiveId" clId="{445CEDCD-A374-434E-A321-765DEA3D5149}" dt="2024-09-20T21:10:30.795" v="17652"/>
          <ac:spMkLst>
            <pc:docMk/>
            <pc:sldMk cId="3260384421" sldId="286"/>
            <ac:spMk id="8" creationId="{37643FA2-282E-E70D-761F-8C9B2B53B089}"/>
          </ac:spMkLst>
        </pc:spChg>
        <pc:spChg chg="add mod">
          <ac:chgData name="Carlos Hidalgo García" userId="5e0decdd4a0d9a7e" providerId="LiveId" clId="{445CEDCD-A374-434E-A321-765DEA3D5149}" dt="2024-09-22T10:50:55.821" v="20893"/>
          <ac:spMkLst>
            <pc:docMk/>
            <pc:sldMk cId="3260384421" sldId="286"/>
            <ac:spMk id="13" creationId="{609F7920-958A-93DF-4855-CE6F087EFD29}"/>
          </ac:spMkLst>
        </pc:spChg>
        <pc:spChg chg="add mod">
          <ac:chgData name="Carlos Hidalgo García" userId="5e0decdd4a0d9a7e" providerId="LiveId" clId="{445CEDCD-A374-434E-A321-765DEA3D5149}" dt="2024-09-23T09:39:05.918" v="27357" actId="20577"/>
          <ac:spMkLst>
            <pc:docMk/>
            <pc:sldMk cId="3260384421" sldId="286"/>
            <ac:spMk id="14" creationId="{F176FD74-AC25-AE1A-9B0A-9309E19F6354}"/>
          </ac:spMkLst>
        </pc:spChg>
      </pc:sldChg>
      <pc:sldChg chg="addSp delSp modSp add mod">
        <pc:chgData name="Carlos Hidalgo García" userId="5e0decdd4a0d9a7e" providerId="LiveId" clId="{445CEDCD-A374-434E-A321-765DEA3D5149}" dt="2024-09-23T09:39:09.794" v="27360" actId="20577"/>
        <pc:sldMkLst>
          <pc:docMk/>
          <pc:sldMk cId="1524151281" sldId="287"/>
        </pc:sldMkLst>
        <pc:spChg chg="del">
          <ac:chgData name="Carlos Hidalgo García" userId="5e0decdd4a0d9a7e" providerId="LiveId" clId="{445CEDCD-A374-434E-A321-765DEA3D5149}" dt="2024-09-20T22:12:36.479" v="17974" actId="478"/>
          <ac:spMkLst>
            <pc:docMk/>
            <pc:sldMk cId="1524151281" sldId="287"/>
            <ac:spMk id="2" creationId="{3DACCA9B-7B3F-271E-B1B6-C781C24DAD7E}"/>
          </ac:spMkLst>
        </pc:spChg>
        <pc:spChg chg="mod">
          <ac:chgData name="Carlos Hidalgo García" userId="5e0decdd4a0d9a7e" providerId="LiveId" clId="{445CEDCD-A374-434E-A321-765DEA3D5149}" dt="2024-09-20T22:12:56.014" v="18089" actId="6549"/>
          <ac:spMkLst>
            <pc:docMk/>
            <pc:sldMk cId="1524151281" sldId="287"/>
            <ac:spMk id="3" creationId="{E14534E9-0538-FB88-49AA-FF4F54BC08A9}"/>
          </ac:spMkLst>
        </pc:spChg>
        <pc:spChg chg="del">
          <ac:chgData name="Carlos Hidalgo García" userId="5e0decdd4a0d9a7e" providerId="LiveId" clId="{445CEDCD-A374-434E-A321-765DEA3D5149}" dt="2024-09-22T10:50:58.628" v="20894" actId="478"/>
          <ac:spMkLst>
            <pc:docMk/>
            <pc:sldMk cId="1524151281" sldId="287"/>
            <ac:spMk id="4" creationId="{AFDC5735-67EF-078D-9772-DDAFA6ECE7DF}"/>
          </ac:spMkLst>
        </pc:spChg>
        <pc:spChg chg="del">
          <ac:chgData name="Carlos Hidalgo García" userId="5e0decdd4a0d9a7e" providerId="LiveId" clId="{445CEDCD-A374-434E-A321-765DEA3D5149}" dt="2024-09-20T22:10:40.175" v="17655" actId="478"/>
          <ac:spMkLst>
            <pc:docMk/>
            <pc:sldMk cId="1524151281" sldId="287"/>
            <ac:spMk id="5" creationId="{405EBD6B-E4D2-B956-FED0-777798C5A0E7}"/>
          </ac:spMkLst>
        </pc:spChg>
        <pc:spChg chg="mod">
          <ac:chgData name="Carlos Hidalgo García" userId="5e0decdd4a0d9a7e" providerId="LiveId" clId="{445CEDCD-A374-434E-A321-765DEA3D5149}" dt="2024-09-22T10:39:49.466" v="20686" actId="13926"/>
          <ac:spMkLst>
            <pc:docMk/>
            <pc:sldMk cId="1524151281" sldId="287"/>
            <ac:spMk id="7" creationId="{0D1FF90D-8DE5-B1EC-4B0A-EEE707256758}"/>
          </ac:spMkLst>
        </pc:spChg>
        <pc:spChg chg="add mod">
          <ac:chgData name="Carlos Hidalgo García" userId="5e0decdd4a0d9a7e" providerId="LiveId" clId="{445CEDCD-A374-434E-A321-765DEA3D5149}" dt="2024-09-22T10:50:58.892" v="20895"/>
          <ac:spMkLst>
            <pc:docMk/>
            <pc:sldMk cId="1524151281" sldId="287"/>
            <ac:spMk id="8" creationId="{F40E4C6D-ABFD-B84E-49CF-ECBCE14A0742}"/>
          </ac:spMkLst>
        </pc:spChg>
        <pc:spChg chg="add mod">
          <ac:chgData name="Carlos Hidalgo García" userId="5e0decdd4a0d9a7e" providerId="LiveId" clId="{445CEDCD-A374-434E-A321-765DEA3D5149}" dt="2024-09-23T09:39:09.794" v="27360" actId="20577"/>
          <ac:spMkLst>
            <pc:docMk/>
            <pc:sldMk cId="1524151281" sldId="287"/>
            <ac:spMk id="13" creationId="{C647568E-C09E-AFAC-3C15-E0581380DA0C}"/>
          </ac:spMkLst>
        </pc:spChg>
      </pc:sldChg>
      <pc:sldChg chg="addSp delSp modSp add mod">
        <pc:chgData name="Carlos Hidalgo García" userId="5e0decdd4a0d9a7e" providerId="LiveId" clId="{445CEDCD-A374-434E-A321-765DEA3D5149}" dt="2024-09-23T09:39:12.952" v="27363" actId="20577"/>
        <pc:sldMkLst>
          <pc:docMk/>
          <pc:sldMk cId="524744888" sldId="288"/>
        </pc:sldMkLst>
        <pc:spChg chg="mod">
          <ac:chgData name="Carlos Hidalgo García" userId="5e0decdd4a0d9a7e" providerId="LiveId" clId="{445CEDCD-A374-434E-A321-765DEA3D5149}" dt="2024-09-20T22:32:11.279" v="18888" actId="20577"/>
          <ac:spMkLst>
            <pc:docMk/>
            <pc:sldMk cId="524744888" sldId="288"/>
            <ac:spMk id="3" creationId="{E14534E9-0538-FB88-49AA-FF4F54BC08A9}"/>
          </ac:spMkLst>
        </pc:spChg>
        <pc:spChg chg="del">
          <ac:chgData name="Carlos Hidalgo García" userId="5e0decdd4a0d9a7e" providerId="LiveId" clId="{445CEDCD-A374-434E-A321-765DEA3D5149}" dt="2024-09-22T10:51:07.265" v="20896" actId="478"/>
          <ac:spMkLst>
            <pc:docMk/>
            <pc:sldMk cId="524744888" sldId="288"/>
            <ac:spMk id="4" creationId="{AFDC5735-67EF-078D-9772-DDAFA6ECE7DF}"/>
          </ac:spMkLst>
        </pc:spChg>
        <pc:spChg chg="add del">
          <ac:chgData name="Carlos Hidalgo García" userId="5e0decdd4a0d9a7e" providerId="LiveId" clId="{445CEDCD-A374-434E-A321-765DEA3D5149}" dt="2024-09-20T22:17:23.896" v="18808" actId="22"/>
          <ac:spMkLst>
            <pc:docMk/>
            <pc:sldMk cId="524744888" sldId="288"/>
            <ac:spMk id="5" creationId="{0BA688C8-CFBF-4C9E-2C56-2B303F6648DF}"/>
          </ac:spMkLst>
        </pc:spChg>
        <pc:spChg chg="mod">
          <ac:chgData name="Carlos Hidalgo García" userId="5e0decdd4a0d9a7e" providerId="LiveId" clId="{445CEDCD-A374-434E-A321-765DEA3D5149}" dt="2024-09-22T10:39:41.496" v="20684" actId="13926"/>
          <ac:spMkLst>
            <pc:docMk/>
            <pc:sldMk cId="524744888" sldId="288"/>
            <ac:spMk id="7" creationId="{0D1FF90D-8DE5-B1EC-4B0A-EEE707256758}"/>
          </ac:spMkLst>
        </pc:spChg>
        <pc:spChg chg="add mod">
          <ac:chgData name="Carlos Hidalgo García" userId="5e0decdd4a0d9a7e" providerId="LiveId" clId="{445CEDCD-A374-434E-A321-765DEA3D5149}" dt="2024-09-22T10:39:43.637" v="20685" actId="13926"/>
          <ac:spMkLst>
            <pc:docMk/>
            <pc:sldMk cId="524744888" sldId="288"/>
            <ac:spMk id="8" creationId="{DDDE58A3-2487-67DD-2175-E68E28B0A21D}"/>
          </ac:spMkLst>
        </pc:spChg>
        <pc:spChg chg="add mod">
          <ac:chgData name="Carlos Hidalgo García" userId="5e0decdd4a0d9a7e" providerId="LiveId" clId="{445CEDCD-A374-434E-A321-765DEA3D5149}" dt="2024-09-22T10:51:07.431" v="20897"/>
          <ac:spMkLst>
            <pc:docMk/>
            <pc:sldMk cId="524744888" sldId="288"/>
            <ac:spMk id="13" creationId="{6BCEBCE9-8CE4-2C01-4139-A676910349E2}"/>
          </ac:spMkLst>
        </pc:spChg>
        <pc:spChg chg="add mod">
          <ac:chgData name="Carlos Hidalgo García" userId="5e0decdd4a0d9a7e" providerId="LiveId" clId="{445CEDCD-A374-434E-A321-765DEA3D5149}" dt="2024-09-23T09:39:12.952" v="27363" actId="20577"/>
          <ac:spMkLst>
            <pc:docMk/>
            <pc:sldMk cId="524744888" sldId="288"/>
            <ac:spMk id="14" creationId="{4DA947C1-2040-1500-D1BF-B6E7AB445E56}"/>
          </ac:spMkLst>
        </pc:spChg>
      </pc:sldChg>
      <pc:sldChg chg="addSp delSp modSp add mod">
        <pc:chgData name="Carlos Hidalgo García" userId="5e0decdd4a0d9a7e" providerId="LiveId" clId="{445CEDCD-A374-434E-A321-765DEA3D5149}" dt="2024-09-23T09:39:16.729" v="27366" actId="20577"/>
        <pc:sldMkLst>
          <pc:docMk/>
          <pc:sldMk cId="235831302" sldId="289"/>
        </pc:sldMkLst>
        <pc:spChg chg="add mod">
          <ac:chgData name="Carlos Hidalgo García" userId="5e0decdd4a0d9a7e" providerId="LiveId" clId="{445CEDCD-A374-434E-A321-765DEA3D5149}" dt="2024-09-22T10:51:15.906" v="20899"/>
          <ac:spMkLst>
            <pc:docMk/>
            <pc:sldMk cId="235831302" sldId="289"/>
            <ac:spMk id="2" creationId="{A746A6A5-A163-1198-7510-9C41397D32EE}"/>
          </ac:spMkLst>
        </pc:spChg>
        <pc:spChg chg="mod">
          <ac:chgData name="Carlos Hidalgo García" userId="5e0decdd4a0d9a7e" providerId="LiveId" clId="{445CEDCD-A374-434E-A321-765DEA3D5149}" dt="2024-09-22T10:22:48.695" v="19849" actId="20577"/>
          <ac:spMkLst>
            <pc:docMk/>
            <pc:sldMk cId="235831302" sldId="289"/>
            <ac:spMk id="3" creationId="{E14534E9-0538-FB88-49AA-FF4F54BC08A9}"/>
          </ac:spMkLst>
        </pc:spChg>
        <pc:spChg chg="del">
          <ac:chgData name="Carlos Hidalgo García" userId="5e0decdd4a0d9a7e" providerId="LiveId" clId="{445CEDCD-A374-434E-A321-765DEA3D5149}" dt="2024-09-22T10:51:15.716" v="20898" actId="478"/>
          <ac:spMkLst>
            <pc:docMk/>
            <pc:sldMk cId="235831302" sldId="289"/>
            <ac:spMk id="4" creationId="{AFDC5735-67EF-078D-9772-DDAFA6ECE7DF}"/>
          </ac:spMkLst>
        </pc:spChg>
        <pc:spChg chg="add mod">
          <ac:chgData name="Carlos Hidalgo García" userId="5e0decdd4a0d9a7e" providerId="LiveId" clId="{445CEDCD-A374-434E-A321-765DEA3D5149}" dt="2024-09-23T09:39:16.729" v="27366" actId="20577"/>
          <ac:spMkLst>
            <pc:docMk/>
            <pc:sldMk cId="235831302" sldId="289"/>
            <ac:spMk id="5" creationId="{B201ACD9-C7FC-21EC-E2C3-DDA4A640089B}"/>
          </ac:spMkLst>
        </pc:spChg>
        <pc:spChg chg="del mod">
          <ac:chgData name="Carlos Hidalgo García" userId="5e0decdd4a0d9a7e" providerId="LiveId" clId="{445CEDCD-A374-434E-A321-765DEA3D5149}" dt="2024-09-20T22:42:21.598" v="19303" actId="478"/>
          <ac:spMkLst>
            <pc:docMk/>
            <pc:sldMk cId="235831302" sldId="289"/>
            <ac:spMk id="7" creationId="{0D1FF90D-8DE5-B1EC-4B0A-EEE707256758}"/>
          </ac:spMkLst>
        </pc:spChg>
        <pc:spChg chg="del">
          <ac:chgData name="Carlos Hidalgo García" userId="5e0decdd4a0d9a7e" providerId="LiveId" clId="{445CEDCD-A374-434E-A321-765DEA3D5149}" dt="2024-09-20T22:37:24.349" v="18895" actId="478"/>
          <ac:spMkLst>
            <pc:docMk/>
            <pc:sldMk cId="235831302" sldId="289"/>
            <ac:spMk id="8" creationId="{DDDE58A3-2487-67DD-2175-E68E28B0A21D}"/>
          </ac:spMkLst>
        </pc:spChg>
      </pc:sldChg>
      <pc:sldChg chg="addSp delSp modSp add mod">
        <pc:chgData name="Carlos Hidalgo García" userId="5e0decdd4a0d9a7e" providerId="LiveId" clId="{445CEDCD-A374-434E-A321-765DEA3D5149}" dt="2024-09-23T09:39:19.948" v="27369" actId="20577"/>
        <pc:sldMkLst>
          <pc:docMk/>
          <pc:sldMk cId="1747698385" sldId="290"/>
        </pc:sldMkLst>
        <pc:spChg chg="add mod">
          <ac:chgData name="Carlos Hidalgo García" userId="5e0decdd4a0d9a7e" providerId="LiveId" clId="{445CEDCD-A374-434E-A321-765DEA3D5149}" dt="2024-09-22T10:39:34.824" v="20682" actId="13926"/>
          <ac:spMkLst>
            <pc:docMk/>
            <pc:sldMk cId="1747698385" sldId="290"/>
            <ac:spMk id="2" creationId="{8137A792-9BEB-A653-472E-A00964816060}"/>
          </ac:spMkLst>
        </pc:spChg>
        <pc:spChg chg="mod">
          <ac:chgData name="Carlos Hidalgo García" userId="5e0decdd4a0d9a7e" providerId="LiveId" clId="{445CEDCD-A374-434E-A321-765DEA3D5149}" dt="2024-09-22T10:32:22.220" v="20300" actId="13926"/>
          <ac:spMkLst>
            <pc:docMk/>
            <pc:sldMk cId="1747698385" sldId="290"/>
            <ac:spMk id="3" creationId="{E14534E9-0538-FB88-49AA-FF4F54BC08A9}"/>
          </ac:spMkLst>
        </pc:spChg>
        <pc:spChg chg="del">
          <ac:chgData name="Carlos Hidalgo García" userId="5e0decdd4a0d9a7e" providerId="LiveId" clId="{445CEDCD-A374-434E-A321-765DEA3D5149}" dt="2024-09-22T10:26:46.463" v="19869" actId="478"/>
          <ac:spMkLst>
            <pc:docMk/>
            <pc:sldMk cId="1747698385" sldId="290"/>
            <ac:spMk id="4" creationId="{AFDC5735-67EF-078D-9772-DDAFA6ECE7DF}"/>
          </ac:spMkLst>
        </pc:spChg>
        <pc:spChg chg="add mod">
          <ac:chgData name="Carlos Hidalgo García" userId="5e0decdd4a0d9a7e" providerId="LiveId" clId="{445CEDCD-A374-434E-A321-765DEA3D5149}" dt="2024-09-22T12:10:47.282" v="23073" actId="1076"/>
          <ac:spMkLst>
            <pc:docMk/>
            <pc:sldMk cId="1747698385" sldId="290"/>
            <ac:spMk id="5" creationId="{E217C236-390D-94B4-99C8-7D3B0D45FFE5}"/>
          </ac:spMkLst>
        </pc:spChg>
        <pc:spChg chg="add mod">
          <ac:chgData name="Carlos Hidalgo García" userId="5e0decdd4a0d9a7e" providerId="LiveId" clId="{445CEDCD-A374-434E-A321-765DEA3D5149}" dt="2024-09-22T10:51:20.218" v="20900" actId="20577"/>
          <ac:spMkLst>
            <pc:docMk/>
            <pc:sldMk cId="1747698385" sldId="290"/>
            <ac:spMk id="7" creationId="{6BCAE3A4-8D5C-3601-DBA6-B32562EFD9AC}"/>
          </ac:spMkLst>
        </pc:spChg>
        <pc:spChg chg="add mod">
          <ac:chgData name="Carlos Hidalgo García" userId="5e0decdd4a0d9a7e" providerId="LiveId" clId="{445CEDCD-A374-434E-A321-765DEA3D5149}" dt="2024-09-22T12:10:44.740" v="23072" actId="1076"/>
          <ac:spMkLst>
            <pc:docMk/>
            <pc:sldMk cId="1747698385" sldId="290"/>
            <ac:spMk id="8" creationId="{B1F6ABFD-F968-29A9-4FA5-3B9AC4E65749}"/>
          </ac:spMkLst>
        </pc:spChg>
        <pc:spChg chg="add mod">
          <ac:chgData name="Carlos Hidalgo García" userId="5e0decdd4a0d9a7e" providerId="LiveId" clId="{445CEDCD-A374-434E-A321-765DEA3D5149}" dt="2024-09-23T09:39:19.948" v="27369" actId="20577"/>
          <ac:spMkLst>
            <pc:docMk/>
            <pc:sldMk cId="1747698385" sldId="290"/>
            <ac:spMk id="13" creationId="{CEE61DC9-8A93-7E6C-65BC-B2DA48B74245}"/>
          </ac:spMkLst>
        </pc:spChg>
      </pc:sldChg>
      <pc:sldChg chg="addSp delSp modSp add del mod">
        <pc:chgData name="Carlos Hidalgo García" userId="5e0decdd4a0d9a7e" providerId="LiveId" clId="{445CEDCD-A374-434E-A321-765DEA3D5149}" dt="2024-09-22T21:32:04.130" v="26704" actId="47"/>
        <pc:sldMkLst>
          <pc:docMk/>
          <pc:sldMk cId="3030905562" sldId="291"/>
        </pc:sldMkLst>
        <pc:spChg chg="add del mod">
          <ac:chgData name="Carlos Hidalgo García" userId="5e0decdd4a0d9a7e" providerId="LiveId" clId="{445CEDCD-A374-434E-A321-765DEA3D5149}" dt="2024-09-22T10:29:15.306" v="20083" actId="21"/>
          <ac:spMkLst>
            <pc:docMk/>
            <pc:sldMk cId="3030905562" sldId="291"/>
            <ac:spMk id="2" creationId="{8137A792-9BEB-A653-472E-A00964816060}"/>
          </ac:spMkLst>
        </pc:spChg>
        <pc:spChg chg="del">
          <ac:chgData name="Carlos Hidalgo García" userId="5e0decdd4a0d9a7e" providerId="LiveId" clId="{445CEDCD-A374-434E-A321-765DEA3D5149}" dt="2024-09-22T10:51:28.589" v="20901" actId="478"/>
          <ac:spMkLst>
            <pc:docMk/>
            <pc:sldMk cId="3030905562" sldId="291"/>
            <ac:spMk id="4" creationId="{AFDC5735-67EF-078D-9772-DDAFA6ECE7DF}"/>
          </ac:spMkLst>
        </pc:spChg>
      </pc:sldChg>
      <pc:sldChg chg="addSp delSp modSp add mod">
        <pc:chgData name="Carlos Hidalgo García" userId="5e0decdd4a0d9a7e" providerId="LiveId" clId="{445CEDCD-A374-434E-A321-765DEA3D5149}" dt="2024-09-23T09:39:23.126" v="27372" actId="20577"/>
        <pc:sldMkLst>
          <pc:docMk/>
          <pc:sldMk cId="123039621" sldId="292"/>
        </pc:sldMkLst>
        <pc:spChg chg="mod">
          <ac:chgData name="Carlos Hidalgo García" userId="5e0decdd4a0d9a7e" providerId="LiveId" clId="{445CEDCD-A374-434E-A321-765DEA3D5149}" dt="2024-09-22T10:44:06.663" v="20700" actId="1076"/>
          <ac:spMkLst>
            <pc:docMk/>
            <pc:sldMk cId="123039621" sldId="292"/>
            <ac:spMk id="2" creationId="{8137A792-9BEB-A653-472E-A00964816060}"/>
          </ac:spMkLst>
        </pc:spChg>
        <pc:spChg chg="mod">
          <ac:chgData name="Carlos Hidalgo García" userId="5e0decdd4a0d9a7e" providerId="LiveId" clId="{445CEDCD-A374-434E-A321-765DEA3D5149}" dt="2024-09-22T10:37:02.151" v="20500" actId="20577"/>
          <ac:spMkLst>
            <pc:docMk/>
            <pc:sldMk cId="123039621" sldId="292"/>
            <ac:spMk id="3" creationId="{E14534E9-0538-FB88-49AA-FF4F54BC08A9}"/>
          </ac:spMkLst>
        </pc:spChg>
        <pc:spChg chg="add mod">
          <ac:chgData name="Carlos Hidalgo García" userId="5e0decdd4a0d9a7e" providerId="LiveId" clId="{445CEDCD-A374-434E-A321-765DEA3D5149}" dt="2024-09-23T09:39:23.126" v="27372" actId="20577"/>
          <ac:spMkLst>
            <pc:docMk/>
            <pc:sldMk cId="123039621" sldId="292"/>
            <ac:spMk id="4" creationId="{B3AAB2DE-2872-22D1-33E4-4B6447468D32}"/>
          </ac:spMkLst>
        </pc:spChg>
        <pc:spChg chg="add del">
          <ac:chgData name="Carlos Hidalgo García" userId="5e0decdd4a0d9a7e" providerId="LiveId" clId="{445CEDCD-A374-434E-A321-765DEA3D5149}" dt="2024-09-22T10:33:05.266" v="20312" actId="478"/>
          <ac:spMkLst>
            <pc:docMk/>
            <pc:sldMk cId="123039621" sldId="292"/>
            <ac:spMk id="5" creationId="{E217C236-390D-94B4-99C8-7D3B0D45FFE5}"/>
          </ac:spMkLst>
        </pc:spChg>
      </pc:sldChg>
      <pc:sldChg chg="addSp modSp add mod">
        <pc:chgData name="Carlos Hidalgo García" userId="5e0decdd4a0d9a7e" providerId="LiveId" clId="{445CEDCD-A374-434E-A321-765DEA3D5149}" dt="2024-09-23T09:39:27.985" v="27375" actId="20577"/>
        <pc:sldMkLst>
          <pc:docMk/>
          <pc:sldMk cId="3696767221" sldId="293"/>
        </pc:sldMkLst>
        <pc:spChg chg="mod">
          <ac:chgData name="Carlos Hidalgo García" userId="5e0decdd4a0d9a7e" providerId="LiveId" clId="{445CEDCD-A374-434E-A321-765DEA3D5149}" dt="2024-09-22T10:54:34.767" v="21046" actId="13926"/>
          <ac:spMkLst>
            <pc:docMk/>
            <pc:sldMk cId="3696767221" sldId="293"/>
            <ac:spMk id="2" creationId="{8137A792-9BEB-A653-472E-A00964816060}"/>
          </ac:spMkLst>
        </pc:spChg>
        <pc:spChg chg="mod">
          <ac:chgData name="Carlos Hidalgo García" userId="5e0decdd4a0d9a7e" providerId="LiveId" clId="{445CEDCD-A374-434E-A321-765DEA3D5149}" dt="2024-09-22T11:06:56.414" v="21522" actId="207"/>
          <ac:spMkLst>
            <pc:docMk/>
            <pc:sldMk cId="3696767221" sldId="293"/>
            <ac:spMk id="3" creationId="{E14534E9-0538-FB88-49AA-FF4F54BC08A9}"/>
          </ac:spMkLst>
        </pc:spChg>
        <pc:spChg chg="add mod">
          <ac:chgData name="Carlos Hidalgo García" userId="5e0decdd4a0d9a7e" providerId="LiveId" clId="{445CEDCD-A374-434E-A321-765DEA3D5149}" dt="2024-09-22T11:14:41.889" v="21524" actId="1076"/>
          <ac:spMkLst>
            <pc:docMk/>
            <pc:sldMk cId="3696767221" sldId="293"/>
            <ac:spMk id="4" creationId="{CD344272-59EB-B8D8-239A-69428618EC34}"/>
          </ac:spMkLst>
        </pc:spChg>
        <pc:spChg chg="add mod">
          <ac:chgData name="Carlos Hidalgo García" userId="5e0decdd4a0d9a7e" providerId="LiveId" clId="{445CEDCD-A374-434E-A321-765DEA3D5149}" dt="2024-09-22T11:14:54.025" v="21546" actId="20577"/>
          <ac:spMkLst>
            <pc:docMk/>
            <pc:sldMk cId="3696767221" sldId="293"/>
            <ac:spMk id="5" creationId="{77329363-B747-7A85-092F-B2448E836E5F}"/>
          </ac:spMkLst>
        </pc:spChg>
        <pc:spChg chg="add mod">
          <ac:chgData name="Carlos Hidalgo García" userId="5e0decdd4a0d9a7e" providerId="LiveId" clId="{445CEDCD-A374-434E-A321-765DEA3D5149}" dt="2024-09-23T09:39:27.985" v="27375" actId="20577"/>
          <ac:spMkLst>
            <pc:docMk/>
            <pc:sldMk cId="3696767221" sldId="293"/>
            <ac:spMk id="7" creationId="{BFD61F81-0684-D6C3-BD4F-DA05B0C2E8B0}"/>
          </ac:spMkLst>
        </pc:spChg>
      </pc:sldChg>
      <pc:sldChg chg="addSp delSp modSp add mod">
        <pc:chgData name="Carlos Hidalgo García" userId="5e0decdd4a0d9a7e" providerId="LiveId" clId="{445CEDCD-A374-434E-A321-765DEA3D5149}" dt="2024-09-23T09:39:31.631" v="27378" actId="20577"/>
        <pc:sldMkLst>
          <pc:docMk/>
          <pc:sldMk cId="3729356763" sldId="294"/>
        </pc:sldMkLst>
        <pc:spChg chg="mod">
          <ac:chgData name="Carlos Hidalgo García" userId="5e0decdd4a0d9a7e" providerId="LiveId" clId="{445CEDCD-A374-434E-A321-765DEA3D5149}" dt="2024-09-22T11:58:38.675" v="22225" actId="20577"/>
          <ac:spMkLst>
            <pc:docMk/>
            <pc:sldMk cId="3729356763" sldId="294"/>
            <ac:spMk id="2" creationId="{8137A792-9BEB-A653-472E-A00964816060}"/>
          </ac:spMkLst>
        </pc:spChg>
        <pc:spChg chg="mod">
          <ac:chgData name="Carlos Hidalgo García" userId="5e0decdd4a0d9a7e" providerId="LiveId" clId="{445CEDCD-A374-434E-A321-765DEA3D5149}" dt="2024-09-22T11:56:31.057" v="22122" actId="20577"/>
          <ac:spMkLst>
            <pc:docMk/>
            <pc:sldMk cId="3729356763" sldId="294"/>
            <ac:spMk id="3" creationId="{E14534E9-0538-FB88-49AA-FF4F54BC08A9}"/>
          </ac:spMkLst>
        </pc:spChg>
        <pc:spChg chg="del mod">
          <ac:chgData name="Carlos Hidalgo García" userId="5e0decdd4a0d9a7e" providerId="LiveId" clId="{445CEDCD-A374-434E-A321-765DEA3D5149}" dt="2024-09-22T12:09:37.701" v="23033" actId="478"/>
          <ac:spMkLst>
            <pc:docMk/>
            <pc:sldMk cId="3729356763" sldId="294"/>
            <ac:spMk id="4" creationId="{CD344272-59EB-B8D8-239A-69428618EC34}"/>
          </ac:spMkLst>
        </pc:spChg>
        <pc:spChg chg="add mod">
          <ac:chgData name="Carlos Hidalgo García" userId="5e0decdd4a0d9a7e" providerId="LiveId" clId="{445CEDCD-A374-434E-A321-765DEA3D5149}" dt="2024-09-22T11:58:41.417" v="22228" actId="20577"/>
          <ac:spMkLst>
            <pc:docMk/>
            <pc:sldMk cId="3729356763" sldId="294"/>
            <ac:spMk id="5" creationId="{C3FE5117-98F1-4C76-6C6E-A7F6767FB43C}"/>
          </ac:spMkLst>
        </pc:spChg>
        <pc:spChg chg="add mod">
          <ac:chgData name="Carlos Hidalgo García" userId="5e0decdd4a0d9a7e" providerId="LiveId" clId="{445CEDCD-A374-434E-A321-765DEA3D5149}" dt="2024-09-22T11:57:57.192" v="22222" actId="1076"/>
          <ac:spMkLst>
            <pc:docMk/>
            <pc:sldMk cId="3729356763" sldId="294"/>
            <ac:spMk id="7" creationId="{68CA62CE-5536-C670-FCDF-6F76E5AD0084}"/>
          </ac:spMkLst>
        </pc:spChg>
        <pc:spChg chg="add mod">
          <ac:chgData name="Carlos Hidalgo García" userId="5e0decdd4a0d9a7e" providerId="LiveId" clId="{445CEDCD-A374-434E-A321-765DEA3D5149}" dt="2024-09-22T12:09:37.946" v="23034"/>
          <ac:spMkLst>
            <pc:docMk/>
            <pc:sldMk cId="3729356763" sldId="294"/>
            <ac:spMk id="8" creationId="{FD9658B7-F0BF-EDA5-3A7B-D62BE9267B2C}"/>
          </ac:spMkLst>
        </pc:spChg>
        <pc:spChg chg="add mod">
          <ac:chgData name="Carlos Hidalgo García" userId="5e0decdd4a0d9a7e" providerId="LiveId" clId="{445CEDCD-A374-434E-A321-765DEA3D5149}" dt="2024-09-22T12:09:37.946" v="23034"/>
          <ac:spMkLst>
            <pc:docMk/>
            <pc:sldMk cId="3729356763" sldId="294"/>
            <ac:spMk id="13" creationId="{CED62E8D-BE0E-1C3C-B694-B8CB1FB7694D}"/>
          </ac:spMkLst>
        </pc:spChg>
        <pc:spChg chg="add mod">
          <ac:chgData name="Carlos Hidalgo García" userId="5e0decdd4a0d9a7e" providerId="LiveId" clId="{445CEDCD-A374-434E-A321-765DEA3D5149}" dt="2024-09-23T09:39:31.631" v="27378" actId="20577"/>
          <ac:spMkLst>
            <pc:docMk/>
            <pc:sldMk cId="3729356763" sldId="294"/>
            <ac:spMk id="14" creationId="{A783A520-9A32-8CDE-F4C7-277B973F3DCC}"/>
          </ac:spMkLst>
        </pc:spChg>
      </pc:sldChg>
      <pc:sldChg chg="addSp delSp modSp add mod">
        <pc:chgData name="Carlos Hidalgo García" userId="5e0decdd4a0d9a7e" providerId="LiveId" clId="{445CEDCD-A374-434E-A321-765DEA3D5149}" dt="2024-09-23T09:39:34.789" v="27381" actId="20577"/>
        <pc:sldMkLst>
          <pc:docMk/>
          <pc:sldMk cId="3063361098" sldId="295"/>
        </pc:sldMkLst>
        <pc:spChg chg="del">
          <ac:chgData name="Carlos Hidalgo García" userId="5e0decdd4a0d9a7e" providerId="LiveId" clId="{445CEDCD-A374-434E-A321-765DEA3D5149}" dt="2024-09-22T11:59:31.347" v="22231" actId="478"/>
          <ac:spMkLst>
            <pc:docMk/>
            <pc:sldMk cId="3063361098" sldId="295"/>
            <ac:spMk id="2" creationId="{8137A792-9BEB-A653-472E-A00964816060}"/>
          </ac:spMkLst>
        </pc:spChg>
        <pc:spChg chg="mod">
          <ac:chgData name="Carlos Hidalgo García" userId="5e0decdd4a0d9a7e" providerId="LiveId" clId="{445CEDCD-A374-434E-A321-765DEA3D5149}" dt="2024-09-22T12:08:55.595" v="23004" actId="13926"/>
          <ac:spMkLst>
            <pc:docMk/>
            <pc:sldMk cId="3063361098" sldId="295"/>
            <ac:spMk id="3" creationId="{E14534E9-0538-FB88-49AA-FF4F54BC08A9}"/>
          </ac:spMkLst>
        </pc:spChg>
        <pc:spChg chg="del mod">
          <ac:chgData name="Carlos Hidalgo García" userId="5e0decdd4a0d9a7e" providerId="LiveId" clId="{445CEDCD-A374-434E-A321-765DEA3D5149}" dt="2024-09-22T12:09:41.645" v="23035" actId="478"/>
          <ac:spMkLst>
            <pc:docMk/>
            <pc:sldMk cId="3063361098" sldId="295"/>
            <ac:spMk id="4" creationId="{CD344272-59EB-B8D8-239A-69428618EC34}"/>
          </ac:spMkLst>
        </pc:spChg>
        <pc:spChg chg="mod">
          <ac:chgData name="Carlos Hidalgo García" userId="5e0decdd4a0d9a7e" providerId="LiveId" clId="{445CEDCD-A374-434E-A321-765DEA3D5149}" dt="2024-09-22T12:07:48.019" v="22910" actId="20577"/>
          <ac:spMkLst>
            <pc:docMk/>
            <pc:sldMk cId="3063361098" sldId="295"/>
            <ac:spMk id="5" creationId="{C3FE5117-98F1-4C76-6C6E-A7F6767FB43C}"/>
          </ac:spMkLst>
        </pc:spChg>
        <pc:spChg chg="del">
          <ac:chgData name="Carlos Hidalgo García" userId="5e0decdd4a0d9a7e" providerId="LiveId" clId="{445CEDCD-A374-434E-A321-765DEA3D5149}" dt="2024-09-22T11:59:30.179" v="22230" actId="478"/>
          <ac:spMkLst>
            <pc:docMk/>
            <pc:sldMk cId="3063361098" sldId="295"/>
            <ac:spMk id="7" creationId="{68CA62CE-5536-C670-FCDF-6F76E5AD0084}"/>
          </ac:spMkLst>
        </pc:spChg>
        <pc:spChg chg="add mod">
          <ac:chgData name="Carlos Hidalgo García" userId="5e0decdd4a0d9a7e" providerId="LiveId" clId="{445CEDCD-A374-434E-A321-765DEA3D5149}" dt="2024-09-22T12:09:41.821" v="23036"/>
          <ac:spMkLst>
            <pc:docMk/>
            <pc:sldMk cId="3063361098" sldId="295"/>
            <ac:spMk id="8" creationId="{6C7B5192-E4E0-A1EC-4671-A1A611AE4C46}"/>
          </ac:spMkLst>
        </pc:spChg>
        <pc:spChg chg="add mod">
          <ac:chgData name="Carlos Hidalgo García" userId="5e0decdd4a0d9a7e" providerId="LiveId" clId="{445CEDCD-A374-434E-A321-765DEA3D5149}" dt="2024-09-22T12:09:41.821" v="23036"/>
          <ac:spMkLst>
            <pc:docMk/>
            <pc:sldMk cId="3063361098" sldId="295"/>
            <ac:spMk id="13" creationId="{839EAAB7-4324-E2A2-F165-2A10CB0E6A0C}"/>
          </ac:spMkLst>
        </pc:spChg>
        <pc:spChg chg="add mod">
          <ac:chgData name="Carlos Hidalgo García" userId="5e0decdd4a0d9a7e" providerId="LiveId" clId="{445CEDCD-A374-434E-A321-765DEA3D5149}" dt="2024-09-23T09:39:34.789" v="27381" actId="20577"/>
          <ac:spMkLst>
            <pc:docMk/>
            <pc:sldMk cId="3063361098" sldId="295"/>
            <ac:spMk id="14" creationId="{657B44DC-8440-9E39-AE9C-F36810FED655}"/>
          </ac:spMkLst>
        </pc:spChg>
      </pc:sldChg>
      <pc:sldChg chg="addSp modSp add mod ord">
        <pc:chgData name="Carlos Hidalgo García" userId="5e0decdd4a0d9a7e" providerId="LiveId" clId="{445CEDCD-A374-434E-A321-765DEA3D5149}" dt="2024-09-23T09:39:38.056" v="27384" actId="20577"/>
        <pc:sldMkLst>
          <pc:docMk/>
          <pc:sldMk cId="1412261969" sldId="296"/>
        </pc:sldMkLst>
        <pc:spChg chg="add mod">
          <ac:chgData name="Carlos Hidalgo García" userId="5e0decdd4a0d9a7e" providerId="LiveId" clId="{445CEDCD-A374-434E-A321-765DEA3D5149}" dt="2024-09-23T09:39:38.056" v="27384" actId="20577"/>
          <ac:spMkLst>
            <pc:docMk/>
            <pc:sldMk cId="1412261969" sldId="296"/>
            <ac:spMk id="2" creationId="{141601E3-AF49-B49E-5C6A-12050C318A2E}"/>
          </ac:spMkLst>
        </pc:spChg>
        <pc:spChg chg="mod">
          <ac:chgData name="Carlos Hidalgo García" userId="5e0decdd4a0d9a7e" providerId="LiveId" clId="{445CEDCD-A374-434E-A321-765DEA3D5149}" dt="2024-09-22T16:03:42.469" v="23101" actId="20577"/>
          <ac:spMkLst>
            <pc:docMk/>
            <pc:sldMk cId="1412261969" sldId="296"/>
            <ac:spMk id="3" creationId="{E14534E9-0538-FB88-49AA-FF4F54BC08A9}"/>
          </ac:spMkLst>
        </pc:spChg>
        <pc:spChg chg="mod">
          <ac:chgData name="Carlos Hidalgo García" userId="5e0decdd4a0d9a7e" providerId="LiveId" clId="{445CEDCD-A374-434E-A321-765DEA3D5149}" dt="2024-09-22T16:03:39.519" v="23099" actId="20577"/>
          <ac:spMkLst>
            <pc:docMk/>
            <pc:sldMk cId="1412261969" sldId="296"/>
            <ac:spMk id="24" creationId="{77AC952E-FE1E-3C99-9DBC-A0774DAFAAAE}"/>
          </ac:spMkLst>
        </pc:spChg>
      </pc:sldChg>
      <pc:sldChg chg="add del">
        <pc:chgData name="Carlos Hidalgo García" userId="5e0decdd4a0d9a7e" providerId="LiveId" clId="{445CEDCD-A374-434E-A321-765DEA3D5149}" dt="2024-09-22T16:05:05.962" v="23103" actId="47"/>
        <pc:sldMkLst>
          <pc:docMk/>
          <pc:sldMk cId="831505929" sldId="297"/>
        </pc:sldMkLst>
      </pc:sldChg>
      <pc:sldChg chg="addSp delSp modSp add mod ord">
        <pc:chgData name="Carlos Hidalgo García" userId="5e0decdd4a0d9a7e" providerId="LiveId" clId="{445CEDCD-A374-434E-A321-765DEA3D5149}" dt="2024-09-23T09:39:42.348" v="27387" actId="20577"/>
        <pc:sldMkLst>
          <pc:docMk/>
          <pc:sldMk cId="2623355501" sldId="297"/>
        </pc:sldMkLst>
        <pc:spChg chg="mod">
          <ac:chgData name="Carlos Hidalgo García" userId="5e0decdd4a0d9a7e" providerId="LiveId" clId="{445CEDCD-A374-434E-A321-765DEA3D5149}" dt="2024-09-22T16:11:48.147" v="23566" actId="13926"/>
          <ac:spMkLst>
            <pc:docMk/>
            <pc:sldMk cId="2623355501" sldId="297"/>
            <ac:spMk id="3" creationId="{E14534E9-0538-FB88-49AA-FF4F54BC08A9}"/>
          </ac:spMkLst>
        </pc:spChg>
        <pc:spChg chg="del">
          <ac:chgData name="Carlos Hidalgo García" userId="5e0decdd4a0d9a7e" providerId="LiveId" clId="{445CEDCD-A374-434E-A321-765DEA3D5149}" dt="2024-09-22T16:06:14.649" v="23196" actId="478"/>
          <ac:spMkLst>
            <pc:docMk/>
            <pc:sldMk cId="2623355501" sldId="297"/>
            <ac:spMk id="7" creationId="{0D1FF90D-8DE5-B1EC-4B0A-EEE707256758}"/>
          </ac:spMkLst>
        </pc:spChg>
        <pc:spChg chg="del">
          <ac:chgData name="Carlos Hidalgo García" userId="5e0decdd4a0d9a7e" providerId="LiveId" clId="{445CEDCD-A374-434E-A321-765DEA3D5149}" dt="2024-09-22T16:05:20.948" v="23107" actId="478"/>
          <ac:spMkLst>
            <pc:docMk/>
            <pc:sldMk cId="2623355501" sldId="297"/>
            <ac:spMk id="8" creationId="{F40E4C6D-ABFD-B84E-49CF-ECBCE14A0742}"/>
          </ac:spMkLst>
        </pc:spChg>
        <pc:spChg chg="add mod">
          <ac:chgData name="Carlos Hidalgo García" userId="5e0decdd4a0d9a7e" providerId="LiveId" clId="{445CEDCD-A374-434E-A321-765DEA3D5149}" dt="2024-09-22T16:10:43.777" v="23518" actId="20577"/>
          <ac:spMkLst>
            <pc:docMk/>
            <pc:sldMk cId="2623355501" sldId="297"/>
            <ac:spMk id="13" creationId="{8009DD3C-7697-757D-C504-F23BEF7B6F91}"/>
          </ac:spMkLst>
        </pc:spChg>
        <pc:spChg chg="add mod">
          <ac:chgData name="Carlos Hidalgo García" userId="5e0decdd4a0d9a7e" providerId="LiveId" clId="{445CEDCD-A374-434E-A321-765DEA3D5149}" dt="2024-09-22T16:11:18.527" v="23564" actId="1076"/>
          <ac:spMkLst>
            <pc:docMk/>
            <pc:sldMk cId="2623355501" sldId="297"/>
            <ac:spMk id="14" creationId="{82023D2A-6EBB-C933-FBE8-DF3EB8264736}"/>
          </ac:spMkLst>
        </pc:spChg>
        <pc:spChg chg="add mod">
          <ac:chgData name="Carlos Hidalgo García" userId="5e0decdd4a0d9a7e" providerId="LiveId" clId="{445CEDCD-A374-434E-A321-765DEA3D5149}" dt="2024-09-22T17:44:08.218" v="25760" actId="1076"/>
          <ac:spMkLst>
            <pc:docMk/>
            <pc:sldMk cId="2623355501" sldId="297"/>
            <ac:spMk id="15" creationId="{4468BDE8-3597-7DD0-B754-6B0F43766911}"/>
          </ac:spMkLst>
        </pc:spChg>
        <pc:spChg chg="add mod">
          <ac:chgData name="Carlos Hidalgo García" userId="5e0decdd4a0d9a7e" providerId="LiveId" clId="{445CEDCD-A374-434E-A321-765DEA3D5149}" dt="2024-09-23T09:39:42.348" v="27387" actId="20577"/>
          <ac:spMkLst>
            <pc:docMk/>
            <pc:sldMk cId="2623355501" sldId="297"/>
            <ac:spMk id="16" creationId="{EA0789BE-C7A9-CC6A-B067-AD049328104D}"/>
          </ac:spMkLst>
        </pc:spChg>
        <pc:spChg chg="mod">
          <ac:chgData name="Carlos Hidalgo García" userId="5e0decdd4a0d9a7e" providerId="LiveId" clId="{445CEDCD-A374-434E-A321-765DEA3D5149}" dt="2024-09-22T16:06:00.001" v="23168" actId="20577"/>
          <ac:spMkLst>
            <pc:docMk/>
            <pc:sldMk cId="2623355501" sldId="297"/>
            <ac:spMk id="24" creationId="{77AC952E-FE1E-3C99-9DBC-A0774DAFAAAE}"/>
          </ac:spMkLst>
        </pc:spChg>
        <pc:picChg chg="add mod">
          <ac:chgData name="Carlos Hidalgo García" userId="5e0decdd4a0d9a7e" providerId="LiveId" clId="{445CEDCD-A374-434E-A321-765DEA3D5149}" dt="2024-09-22T16:10:46.744" v="23519" actId="1076"/>
          <ac:picMkLst>
            <pc:docMk/>
            <pc:sldMk cId="2623355501" sldId="297"/>
            <ac:picMk id="4" creationId="{0EAC20FF-60DC-AAA6-B9CA-37D3A914D33E}"/>
          </ac:picMkLst>
        </pc:picChg>
      </pc:sldChg>
      <pc:sldChg chg="addSp delSp modSp add mod">
        <pc:chgData name="Carlos Hidalgo García" userId="5e0decdd4a0d9a7e" providerId="LiveId" clId="{445CEDCD-A374-434E-A321-765DEA3D5149}" dt="2024-09-23T09:39:45.985" v="27390" actId="20577"/>
        <pc:sldMkLst>
          <pc:docMk/>
          <pc:sldMk cId="3615321731" sldId="298"/>
        </pc:sldMkLst>
        <pc:spChg chg="add mod">
          <ac:chgData name="Carlos Hidalgo García" userId="5e0decdd4a0d9a7e" providerId="LiveId" clId="{445CEDCD-A374-434E-A321-765DEA3D5149}" dt="2024-09-23T09:39:45.985" v="27390" actId="20577"/>
          <ac:spMkLst>
            <pc:docMk/>
            <pc:sldMk cId="3615321731" sldId="298"/>
            <ac:spMk id="2" creationId="{5ED85C59-349E-D415-B08E-CC4DA377A3B9}"/>
          </ac:spMkLst>
        </pc:spChg>
        <pc:spChg chg="mod">
          <ac:chgData name="Carlos Hidalgo García" userId="5e0decdd4a0d9a7e" providerId="LiveId" clId="{445CEDCD-A374-434E-A321-765DEA3D5149}" dt="2024-09-22T16:18:34.837" v="24316" actId="13926"/>
          <ac:spMkLst>
            <pc:docMk/>
            <pc:sldMk cId="3615321731" sldId="298"/>
            <ac:spMk id="3" creationId="{E14534E9-0538-FB88-49AA-FF4F54BC08A9}"/>
          </ac:spMkLst>
        </pc:spChg>
        <pc:spChg chg="del">
          <ac:chgData name="Carlos Hidalgo García" userId="5e0decdd4a0d9a7e" providerId="LiveId" clId="{445CEDCD-A374-434E-A321-765DEA3D5149}" dt="2024-09-22T16:12:11.940" v="23569" actId="478"/>
          <ac:spMkLst>
            <pc:docMk/>
            <pc:sldMk cId="3615321731" sldId="298"/>
            <ac:spMk id="13" creationId="{8009DD3C-7697-757D-C504-F23BEF7B6F91}"/>
          </ac:spMkLst>
        </pc:spChg>
        <pc:spChg chg="del">
          <ac:chgData name="Carlos Hidalgo García" userId="5e0decdd4a0d9a7e" providerId="LiveId" clId="{445CEDCD-A374-434E-A321-765DEA3D5149}" dt="2024-09-22T16:12:10.510" v="23568" actId="478"/>
          <ac:spMkLst>
            <pc:docMk/>
            <pc:sldMk cId="3615321731" sldId="298"/>
            <ac:spMk id="14" creationId="{82023D2A-6EBB-C933-FBE8-DF3EB8264736}"/>
          </ac:spMkLst>
        </pc:spChg>
        <pc:picChg chg="del">
          <ac:chgData name="Carlos Hidalgo García" userId="5e0decdd4a0d9a7e" providerId="LiveId" clId="{445CEDCD-A374-434E-A321-765DEA3D5149}" dt="2024-09-22T16:12:12.415" v="23570" actId="478"/>
          <ac:picMkLst>
            <pc:docMk/>
            <pc:sldMk cId="3615321731" sldId="298"/>
            <ac:picMk id="4" creationId="{0EAC20FF-60DC-AAA6-B9CA-37D3A914D33E}"/>
          </ac:picMkLst>
        </pc:picChg>
      </pc:sldChg>
      <pc:sldChg chg="addSp modSp add mod">
        <pc:chgData name="Carlos Hidalgo García" userId="5e0decdd4a0d9a7e" providerId="LiveId" clId="{445CEDCD-A374-434E-A321-765DEA3D5149}" dt="2024-09-25T10:05:51.739" v="31438" actId="20577"/>
        <pc:sldMkLst>
          <pc:docMk/>
          <pc:sldMk cId="1659616611" sldId="299"/>
        </pc:sldMkLst>
        <pc:spChg chg="add mod">
          <ac:chgData name="Carlos Hidalgo García" userId="5e0decdd4a0d9a7e" providerId="LiveId" clId="{445CEDCD-A374-434E-A321-765DEA3D5149}" dt="2024-09-23T09:39:49.678" v="27393" actId="20577"/>
          <ac:spMkLst>
            <pc:docMk/>
            <pc:sldMk cId="1659616611" sldId="299"/>
            <ac:spMk id="2" creationId="{AB2FE0E9-E0AA-615C-883F-BD5DB8172EE1}"/>
          </ac:spMkLst>
        </pc:spChg>
        <pc:spChg chg="mod">
          <ac:chgData name="Carlos Hidalgo García" userId="5e0decdd4a0d9a7e" providerId="LiveId" clId="{445CEDCD-A374-434E-A321-765DEA3D5149}" dt="2024-09-25T10:05:51.739" v="31438" actId="20577"/>
          <ac:spMkLst>
            <pc:docMk/>
            <pc:sldMk cId="1659616611" sldId="299"/>
            <ac:spMk id="3" creationId="{E14534E9-0538-FB88-49AA-FF4F54BC08A9}"/>
          </ac:spMkLst>
        </pc:spChg>
      </pc:sldChg>
      <pc:sldChg chg="addSp delSp modSp add mod">
        <pc:chgData name="Carlos Hidalgo García" userId="5e0decdd4a0d9a7e" providerId="LiveId" clId="{445CEDCD-A374-434E-A321-765DEA3D5149}" dt="2024-09-23T09:39:58.182" v="27399" actId="20577"/>
        <pc:sldMkLst>
          <pc:docMk/>
          <pc:sldMk cId="3886829252" sldId="300"/>
        </pc:sldMkLst>
        <pc:spChg chg="mod">
          <ac:chgData name="Carlos Hidalgo García" userId="5e0decdd4a0d9a7e" providerId="LiveId" clId="{445CEDCD-A374-434E-A321-765DEA3D5149}" dt="2024-09-22T16:36:54.277" v="24963" actId="13926"/>
          <ac:spMkLst>
            <pc:docMk/>
            <pc:sldMk cId="3886829252" sldId="300"/>
            <ac:spMk id="3" creationId="{E14534E9-0538-FB88-49AA-FF4F54BC08A9}"/>
          </ac:spMkLst>
        </pc:spChg>
        <pc:spChg chg="add mod">
          <ac:chgData name="Carlos Hidalgo García" userId="5e0decdd4a0d9a7e" providerId="LiveId" clId="{445CEDCD-A374-434E-A321-765DEA3D5149}" dt="2024-09-22T17:28:46.764" v="25396" actId="1076"/>
          <ac:spMkLst>
            <pc:docMk/>
            <pc:sldMk cId="3886829252" sldId="300"/>
            <ac:spMk id="16" creationId="{24EE2075-DAF2-2F9A-6F97-48A1919210B1}"/>
          </ac:spMkLst>
        </pc:spChg>
        <pc:spChg chg="add mod">
          <ac:chgData name="Carlos Hidalgo García" userId="5e0decdd4a0d9a7e" providerId="LiveId" clId="{445CEDCD-A374-434E-A321-765DEA3D5149}" dt="2024-09-22T17:26:54.598" v="25345" actId="14100"/>
          <ac:spMkLst>
            <pc:docMk/>
            <pc:sldMk cId="3886829252" sldId="300"/>
            <ac:spMk id="17" creationId="{68BE77B2-9023-8372-0D58-1755E2744C6E}"/>
          </ac:spMkLst>
        </pc:spChg>
        <pc:spChg chg="add mod">
          <ac:chgData name="Carlos Hidalgo García" userId="5e0decdd4a0d9a7e" providerId="LiveId" clId="{445CEDCD-A374-434E-A321-765DEA3D5149}" dt="2024-09-22T17:27:23.061" v="25365" actId="1076"/>
          <ac:spMkLst>
            <pc:docMk/>
            <pc:sldMk cId="3886829252" sldId="300"/>
            <ac:spMk id="19" creationId="{0BA0DF3A-D56B-9C18-E0EF-EFF4F31FE6FD}"/>
          </ac:spMkLst>
        </pc:spChg>
        <pc:spChg chg="add mod">
          <ac:chgData name="Carlos Hidalgo García" userId="5e0decdd4a0d9a7e" providerId="LiveId" clId="{445CEDCD-A374-434E-A321-765DEA3D5149}" dt="2024-09-22T17:27:29.024" v="25370" actId="20577"/>
          <ac:spMkLst>
            <pc:docMk/>
            <pc:sldMk cId="3886829252" sldId="300"/>
            <ac:spMk id="20" creationId="{660B2ADE-C607-3587-305C-55D552965DDA}"/>
          </ac:spMkLst>
        </pc:spChg>
        <pc:spChg chg="add mod">
          <ac:chgData name="Carlos Hidalgo García" userId="5e0decdd4a0d9a7e" providerId="LiveId" clId="{445CEDCD-A374-434E-A321-765DEA3D5149}" dt="2024-09-22T17:27:48.982" v="25380" actId="1076"/>
          <ac:spMkLst>
            <pc:docMk/>
            <pc:sldMk cId="3886829252" sldId="300"/>
            <ac:spMk id="23" creationId="{65ED1DC5-3A38-A651-145B-5596C226BD37}"/>
          </ac:spMkLst>
        </pc:spChg>
        <pc:spChg chg="add mod">
          <ac:chgData name="Carlos Hidalgo García" userId="5e0decdd4a0d9a7e" providerId="LiveId" clId="{445CEDCD-A374-434E-A321-765DEA3D5149}" dt="2024-09-22T17:27:52.508" v="25382" actId="1076"/>
          <ac:spMkLst>
            <pc:docMk/>
            <pc:sldMk cId="3886829252" sldId="300"/>
            <ac:spMk id="25" creationId="{C46A5BF0-ADA4-FC5E-FCDC-6EE8D1CDB667}"/>
          </ac:spMkLst>
        </pc:spChg>
        <pc:spChg chg="add mod">
          <ac:chgData name="Carlos Hidalgo García" userId="5e0decdd4a0d9a7e" providerId="LiveId" clId="{445CEDCD-A374-434E-A321-765DEA3D5149}" dt="2024-09-22T17:28:08.666" v="25384" actId="1076"/>
          <ac:spMkLst>
            <pc:docMk/>
            <pc:sldMk cId="3886829252" sldId="300"/>
            <ac:spMk id="29" creationId="{FA1D7A64-9E73-37C4-86E2-FB0DECB0392A}"/>
          </ac:spMkLst>
        </pc:spChg>
        <pc:spChg chg="add mod">
          <ac:chgData name="Carlos Hidalgo García" userId="5e0decdd4a0d9a7e" providerId="LiveId" clId="{445CEDCD-A374-434E-A321-765DEA3D5149}" dt="2024-09-22T17:28:08.666" v="25384" actId="1076"/>
          <ac:spMkLst>
            <pc:docMk/>
            <pc:sldMk cId="3886829252" sldId="300"/>
            <ac:spMk id="30" creationId="{B3124948-0CB0-7483-0E41-BC74EA06C111}"/>
          </ac:spMkLst>
        </pc:spChg>
        <pc:spChg chg="add mod">
          <ac:chgData name="Carlos Hidalgo García" userId="5e0decdd4a0d9a7e" providerId="LiveId" clId="{445CEDCD-A374-434E-A321-765DEA3D5149}" dt="2024-09-22T17:29:12.680" v="25406" actId="1076"/>
          <ac:spMkLst>
            <pc:docMk/>
            <pc:sldMk cId="3886829252" sldId="300"/>
            <ac:spMk id="35" creationId="{183E2530-7083-E4A5-3E93-6F08E0CBCAF8}"/>
          </ac:spMkLst>
        </pc:spChg>
        <pc:spChg chg="add mod">
          <ac:chgData name="Carlos Hidalgo García" userId="5e0decdd4a0d9a7e" providerId="LiveId" clId="{445CEDCD-A374-434E-A321-765DEA3D5149}" dt="2024-09-22T17:29:02.546" v="25400" actId="14100"/>
          <ac:spMkLst>
            <pc:docMk/>
            <pc:sldMk cId="3886829252" sldId="300"/>
            <ac:spMk id="36" creationId="{B38C6702-8FB7-782D-4640-F6ED6F80FBED}"/>
          </ac:spMkLst>
        </pc:spChg>
        <pc:spChg chg="add mod">
          <ac:chgData name="Carlos Hidalgo García" userId="5e0decdd4a0d9a7e" providerId="LiveId" clId="{445CEDCD-A374-434E-A321-765DEA3D5149}" dt="2024-09-22T17:28:51.385" v="25397"/>
          <ac:spMkLst>
            <pc:docMk/>
            <pc:sldMk cId="3886829252" sldId="300"/>
            <ac:spMk id="37" creationId="{058E49C8-957D-8480-AFFE-0C7C0E1CF3A0}"/>
          </ac:spMkLst>
        </pc:spChg>
        <pc:spChg chg="add mod">
          <ac:chgData name="Carlos Hidalgo García" userId="5e0decdd4a0d9a7e" providerId="LiveId" clId="{445CEDCD-A374-434E-A321-765DEA3D5149}" dt="2024-09-22T17:28:51.385" v="25397"/>
          <ac:spMkLst>
            <pc:docMk/>
            <pc:sldMk cId="3886829252" sldId="300"/>
            <ac:spMk id="38" creationId="{54B92FA0-5A1D-F637-BEB2-47F74AA23BF9}"/>
          </ac:spMkLst>
        </pc:spChg>
        <pc:spChg chg="add mod">
          <ac:chgData name="Carlos Hidalgo García" userId="5e0decdd4a0d9a7e" providerId="LiveId" clId="{445CEDCD-A374-434E-A321-765DEA3D5149}" dt="2024-09-22T17:29:59.438" v="25415" actId="1076"/>
          <ac:spMkLst>
            <pc:docMk/>
            <pc:sldMk cId="3886829252" sldId="300"/>
            <ac:spMk id="40" creationId="{34DD43AA-C539-0918-E366-5E5C9B54B491}"/>
          </ac:spMkLst>
        </pc:spChg>
        <pc:spChg chg="add mod">
          <ac:chgData name="Carlos Hidalgo García" userId="5e0decdd4a0d9a7e" providerId="LiveId" clId="{445CEDCD-A374-434E-A321-765DEA3D5149}" dt="2024-09-22T17:30:09.129" v="25418" actId="1076"/>
          <ac:spMkLst>
            <pc:docMk/>
            <pc:sldMk cId="3886829252" sldId="300"/>
            <ac:spMk id="41" creationId="{2FC68A32-1633-F8E0-BA0B-441447284A53}"/>
          </ac:spMkLst>
        </pc:spChg>
        <pc:spChg chg="add mod">
          <ac:chgData name="Carlos Hidalgo García" userId="5e0decdd4a0d9a7e" providerId="LiveId" clId="{445CEDCD-A374-434E-A321-765DEA3D5149}" dt="2024-09-23T09:39:58.182" v="27399" actId="20577"/>
          <ac:spMkLst>
            <pc:docMk/>
            <pc:sldMk cId="3886829252" sldId="300"/>
            <ac:spMk id="42" creationId="{9E9FCF95-DDD7-77E0-C7C5-610D7452D16B}"/>
          </ac:spMkLst>
        </pc:spChg>
        <pc:picChg chg="add del mod">
          <ac:chgData name="Carlos Hidalgo García" userId="5e0decdd4a0d9a7e" providerId="LiveId" clId="{445CEDCD-A374-434E-A321-765DEA3D5149}" dt="2024-09-22T17:25:18.342" v="25294" actId="478"/>
          <ac:picMkLst>
            <pc:docMk/>
            <pc:sldMk cId="3886829252" sldId="300"/>
            <ac:picMk id="4" creationId="{2070C50D-C4B4-26CD-7D55-14F33978B0D4}"/>
          </ac:picMkLst>
        </pc:picChg>
        <pc:picChg chg="add mod">
          <ac:chgData name="Carlos Hidalgo García" userId="5e0decdd4a0d9a7e" providerId="LiveId" clId="{445CEDCD-A374-434E-A321-765DEA3D5149}" dt="2024-09-22T17:26:07.136" v="25310" actId="1076"/>
          <ac:picMkLst>
            <pc:docMk/>
            <pc:sldMk cId="3886829252" sldId="300"/>
            <ac:picMk id="7" creationId="{94BD1857-D91E-F4F7-00CB-AB883CE571B3}"/>
          </ac:picMkLst>
        </pc:picChg>
        <pc:picChg chg="add mod">
          <ac:chgData name="Carlos Hidalgo García" userId="5e0decdd4a0d9a7e" providerId="LiveId" clId="{445CEDCD-A374-434E-A321-765DEA3D5149}" dt="2024-09-22T17:26:03.253" v="25309" actId="207"/>
          <ac:picMkLst>
            <pc:docMk/>
            <pc:sldMk cId="3886829252" sldId="300"/>
            <ac:picMk id="8" creationId="{9CADFF8D-5DFA-E926-F62A-5B0F6D09A536}"/>
          </ac:picMkLst>
        </pc:picChg>
        <pc:picChg chg="add mod">
          <ac:chgData name="Carlos Hidalgo García" userId="5e0decdd4a0d9a7e" providerId="LiveId" clId="{445CEDCD-A374-434E-A321-765DEA3D5149}" dt="2024-09-22T17:25:59.274" v="25307" actId="207"/>
          <ac:picMkLst>
            <pc:docMk/>
            <pc:sldMk cId="3886829252" sldId="300"/>
            <ac:picMk id="14" creationId="{F8EEB275-0D7D-72FE-9FC3-B1FBA4B72890}"/>
          </ac:picMkLst>
        </pc:picChg>
        <pc:picChg chg="add mod">
          <ac:chgData name="Carlos Hidalgo García" userId="5e0decdd4a0d9a7e" providerId="LiveId" clId="{445CEDCD-A374-434E-A321-765DEA3D5149}" dt="2024-09-22T17:28:08.666" v="25384" actId="1076"/>
          <ac:picMkLst>
            <pc:docMk/>
            <pc:sldMk cId="3886829252" sldId="300"/>
            <ac:picMk id="26" creationId="{369EFD11-FFFE-C1C2-2B19-AD3E016EDB61}"/>
          </ac:picMkLst>
        </pc:picChg>
        <pc:picChg chg="add mod">
          <ac:chgData name="Carlos Hidalgo García" userId="5e0decdd4a0d9a7e" providerId="LiveId" clId="{445CEDCD-A374-434E-A321-765DEA3D5149}" dt="2024-09-22T17:28:08.666" v="25384" actId="1076"/>
          <ac:picMkLst>
            <pc:docMk/>
            <pc:sldMk cId="3886829252" sldId="300"/>
            <ac:picMk id="27" creationId="{2059D2FD-EFBC-B095-839E-28E0D95310FF}"/>
          </ac:picMkLst>
        </pc:picChg>
        <pc:picChg chg="add mod">
          <ac:chgData name="Carlos Hidalgo García" userId="5e0decdd4a0d9a7e" providerId="LiveId" clId="{445CEDCD-A374-434E-A321-765DEA3D5149}" dt="2024-09-22T17:28:58.905" v="25399" actId="1076"/>
          <ac:picMkLst>
            <pc:docMk/>
            <pc:sldMk cId="3886829252" sldId="300"/>
            <ac:picMk id="28" creationId="{3274BBF3-1077-6639-42BD-AA54EABF00C5}"/>
          </ac:picMkLst>
        </pc:picChg>
        <pc:picChg chg="add mod">
          <ac:chgData name="Carlos Hidalgo García" userId="5e0decdd4a0d9a7e" providerId="LiveId" clId="{445CEDCD-A374-434E-A321-765DEA3D5149}" dt="2024-09-22T17:28:41.570" v="25393" actId="1076"/>
          <ac:picMkLst>
            <pc:docMk/>
            <pc:sldMk cId="3886829252" sldId="300"/>
            <ac:picMk id="34" creationId="{22AB09E0-487E-5C1B-B8EF-DE8C59E1078E}"/>
          </ac:picMkLst>
        </pc:picChg>
        <pc:cxnChg chg="add mod">
          <ac:chgData name="Carlos Hidalgo García" userId="5e0decdd4a0d9a7e" providerId="LiveId" clId="{445CEDCD-A374-434E-A321-765DEA3D5149}" dt="2024-09-22T17:28:19.721" v="25387" actId="1582"/>
          <ac:cxnSpMkLst>
            <pc:docMk/>
            <pc:sldMk cId="3886829252" sldId="300"/>
            <ac:cxnSpMk id="32" creationId="{950E9034-4113-DAF2-E015-35912557CAA7}"/>
          </ac:cxnSpMkLst>
        </pc:cxnChg>
      </pc:sldChg>
      <pc:sldChg chg="addSp modSp add mod">
        <pc:chgData name="Carlos Hidalgo García" userId="5e0decdd4a0d9a7e" providerId="LiveId" clId="{445CEDCD-A374-434E-A321-765DEA3D5149}" dt="2024-09-23T09:39:54.347" v="27396" actId="20577"/>
        <pc:sldMkLst>
          <pc:docMk/>
          <pc:sldMk cId="2365069266" sldId="301"/>
        </pc:sldMkLst>
        <pc:spChg chg="add mod">
          <ac:chgData name="Carlos Hidalgo García" userId="5e0decdd4a0d9a7e" providerId="LiveId" clId="{445CEDCD-A374-434E-A321-765DEA3D5149}" dt="2024-09-22T16:42:28.073" v="24973" actId="1582"/>
          <ac:spMkLst>
            <pc:docMk/>
            <pc:sldMk cId="2365069266" sldId="301"/>
            <ac:spMk id="2" creationId="{B35A12F7-8309-98AA-4570-882D4B1CBBB6}"/>
          </ac:spMkLst>
        </pc:spChg>
        <pc:spChg chg="mod">
          <ac:chgData name="Carlos Hidalgo García" userId="5e0decdd4a0d9a7e" providerId="LiveId" clId="{445CEDCD-A374-434E-A321-765DEA3D5149}" dt="2024-09-22T16:41:39.543" v="24965" actId="20577"/>
          <ac:spMkLst>
            <pc:docMk/>
            <pc:sldMk cId="2365069266" sldId="301"/>
            <ac:spMk id="3" creationId="{E14534E9-0538-FB88-49AA-FF4F54BC08A9}"/>
          </ac:spMkLst>
        </pc:spChg>
        <pc:spChg chg="add mod">
          <ac:chgData name="Carlos Hidalgo García" userId="5e0decdd4a0d9a7e" providerId="LiveId" clId="{445CEDCD-A374-434E-A321-765DEA3D5149}" dt="2024-09-22T16:42:48.966" v="24978" actId="14100"/>
          <ac:spMkLst>
            <pc:docMk/>
            <pc:sldMk cId="2365069266" sldId="301"/>
            <ac:spMk id="4" creationId="{47852C66-584C-8B03-72E2-703C6BC0DB18}"/>
          </ac:spMkLst>
        </pc:spChg>
        <pc:spChg chg="add mod">
          <ac:chgData name="Carlos Hidalgo García" userId="5e0decdd4a0d9a7e" providerId="LiveId" clId="{445CEDCD-A374-434E-A321-765DEA3D5149}" dt="2024-09-22T16:42:55.708" v="24981" actId="14100"/>
          <ac:spMkLst>
            <pc:docMk/>
            <pc:sldMk cId="2365069266" sldId="301"/>
            <ac:spMk id="5" creationId="{DE28E285-DC75-6E61-4BFE-675513DBC4FF}"/>
          </ac:spMkLst>
        </pc:spChg>
        <pc:spChg chg="add mod">
          <ac:chgData name="Carlos Hidalgo García" userId="5e0decdd4a0d9a7e" providerId="LiveId" clId="{445CEDCD-A374-434E-A321-765DEA3D5149}" dt="2024-09-22T16:43:20.987" v="24997" actId="1076"/>
          <ac:spMkLst>
            <pc:docMk/>
            <pc:sldMk cId="2365069266" sldId="301"/>
            <ac:spMk id="8" creationId="{A4747CCA-503B-B8A3-3824-85C57EA1A963}"/>
          </ac:spMkLst>
        </pc:spChg>
        <pc:spChg chg="add mod">
          <ac:chgData name="Carlos Hidalgo García" userId="5e0decdd4a0d9a7e" providerId="LiveId" clId="{445CEDCD-A374-434E-A321-765DEA3D5149}" dt="2024-09-22T16:43:36.346" v="25004" actId="1076"/>
          <ac:spMkLst>
            <pc:docMk/>
            <pc:sldMk cId="2365069266" sldId="301"/>
            <ac:spMk id="13" creationId="{192C4B9C-706D-60E4-E200-3F0BCCB8B09C}"/>
          </ac:spMkLst>
        </pc:spChg>
        <pc:spChg chg="add mod">
          <ac:chgData name="Carlos Hidalgo García" userId="5e0decdd4a0d9a7e" providerId="LiveId" clId="{445CEDCD-A374-434E-A321-765DEA3D5149}" dt="2024-09-22T16:44:36.349" v="25038" actId="1076"/>
          <ac:spMkLst>
            <pc:docMk/>
            <pc:sldMk cId="2365069266" sldId="301"/>
            <ac:spMk id="14" creationId="{99297113-AC74-6777-FEFA-649CF014B90E}"/>
          </ac:spMkLst>
        </pc:spChg>
        <pc:spChg chg="add mod">
          <ac:chgData name="Carlos Hidalgo García" userId="5e0decdd4a0d9a7e" providerId="LiveId" clId="{445CEDCD-A374-434E-A321-765DEA3D5149}" dt="2024-09-22T16:44:28.254" v="25037" actId="1037"/>
          <ac:spMkLst>
            <pc:docMk/>
            <pc:sldMk cId="2365069266" sldId="301"/>
            <ac:spMk id="15" creationId="{A67FC613-7C4E-CA0C-20DE-1729833904E4}"/>
          </ac:spMkLst>
        </pc:spChg>
        <pc:spChg chg="add mod">
          <ac:chgData name="Carlos Hidalgo García" userId="5e0decdd4a0d9a7e" providerId="LiveId" clId="{445CEDCD-A374-434E-A321-765DEA3D5149}" dt="2024-09-22T16:44:28.254" v="25037" actId="1037"/>
          <ac:spMkLst>
            <pc:docMk/>
            <pc:sldMk cId="2365069266" sldId="301"/>
            <ac:spMk id="16" creationId="{C0B987DC-933A-4EBB-463E-D167D350A2E3}"/>
          </ac:spMkLst>
        </pc:spChg>
        <pc:spChg chg="add mod">
          <ac:chgData name="Carlos Hidalgo García" userId="5e0decdd4a0d9a7e" providerId="LiveId" clId="{445CEDCD-A374-434E-A321-765DEA3D5149}" dt="2024-09-22T16:45:27.824" v="25084" actId="1035"/>
          <ac:spMkLst>
            <pc:docMk/>
            <pc:sldMk cId="2365069266" sldId="301"/>
            <ac:spMk id="17" creationId="{9808C652-7709-9291-AE6E-2ED5AE4C4647}"/>
          </ac:spMkLst>
        </pc:spChg>
        <pc:spChg chg="add mod">
          <ac:chgData name="Carlos Hidalgo García" userId="5e0decdd4a0d9a7e" providerId="LiveId" clId="{445CEDCD-A374-434E-A321-765DEA3D5149}" dt="2024-09-22T16:45:34.307" v="25087"/>
          <ac:spMkLst>
            <pc:docMk/>
            <pc:sldMk cId="2365069266" sldId="301"/>
            <ac:spMk id="19" creationId="{184C77CB-B235-8298-6A0F-FF427C9D53CC}"/>
          </ac:spMkLst>
        </pc:spChg>
        <pc:spChg chg="add mod">
          <ac:chgData name="Carlos Hidalgo García" userId="5e0decdd4a0d9a7e" providerId="LiveId" clId="{445CEDCD-A374-434E-A321-765DEA3D5149}" dt="2024-09-22T16:45:08.948" v="25069" actId="1076"/>
          <ac:spMkLst>
            <pc:docMk/>
            <pc:sldMk cId="2365069266" sldId="301"/>
            <ac:spMk id="20" creationId="{02C9C6E4-AB5B-7BDF-E012-2EB618A47D90}"/>
          </ac:spMkLst>
        </pc:spChg>
        <pc:spChg chg="add mod">
          <ac:chgData name="Carlos Hidalgo García" userId="5e0decdd4a0d9a7e" providerId="LiveId" clId="{445CEDCD-A374-434E-A321-765DEA3D5149}" dt="2024-09-22T16:44:56.639" v="25053" actId="571"/>
          <ac:spMkLst>
            <pc:docMk/>
            <pc:sldMk cId="2365069266" sldId="301"/>
            <ac:spMk id="21" creationId="{89F7760A-474A-5014-43C7-10EF46518116}"/>
          </ac:spMkLst>
        </pc:spChg>
        <pc:spChg chg="add mod">
          <ac:chgData name="Carlos Hidalgo García" userId="5e0decdd4a0d9a7e" providerId="LiveId" clId="{445CEDCD-A374-434E-A321-765DEA3D5149}" dt="2024-09-22T16:45:15.371" v="25080" actId="1076"/>
          <ac:spMkLst>
            <pc:docMk/>
            <pc:sldMk cId="2365069266" sldId="301"/>
            <ac:spMk id="23" creationId="{CAC1EAB7-4E4F-0A6B-9DDC-D81B0455360B}"/>
          </ac:spMkLst>
        </pc:spChg>
        <pc:spChg chg="add mod">
          <ac:chgData name="Carlos Hidalgo García" userId="5e0decdd4a0d9a7e" providerId="LiveId" clId="{445CEDCD-A374-434E-A321-765DEA3D5149}" dt="2024-09-22T16:46:14.792" v="25148" actId="1076"/>
          <ac:spMkLst>
            <pc:docMk/>
            <pc:sldMk cId="2365069266" sldId="301"/>
            <ac:spMk id="26" creationId="{7F18EACE-EF90-F9C3-F1D9-52429F5FECF2}"/>
          </ac:spMkLst>
        </pc:spChg>
        <pc:spChg chg="add mod">
          <ac:chgData name="Carlos Hidalgo García" userId="5e0decdd4a0d9a7e" providerId="LiveId" clId="{445CEDCD-A374-434E-A321-765DEA3D5149}" dt="2024-09-22T16:46:46.991" v="25177" actId="1076"/>
          <ac:spMkLst>
            <pc:docMk/>
            <pc:sldMk cId="2365069266" sldId="301"/>
            <ac:spMk id="27" creationId="{B22960E6-D30C-8927-6BB9-1F631A153C0F}"/>
          </ac:spMkLst>
        </pc:spChg>
        <pc:spChg chg="add mod">
          <ac:chgData name="Carlos Hidalgo García" userId="5e0decdd4a0d9a7e" providerId="LiveId" clId="{445CEDCD-A374-434E-A321-765DEA3D5149}" dt="2024-09-22T17:09:20.156" v="25214" actId="1076"/>
          <ac:spMkLst>
            <pc:docMk/>
            <pc:sldMk cId="2365069266" sldId="301"/>
            <ac:spMk id="28" creationId="{80BF6987-4E6D-3D7B-269F-16D27607F60F}"/>
          </ac:spMkLst>
        </pc:spChg>
        <pc:spChg chg="add mod">
          <ac:chgData name="Carlos Hidalgo García" userId="5e0decdd4a0d9a7e" providerId="LiveId" clId="{445CEDCD-A374-434E-A321-765DEA3D5149}" dt="2024-09-22T17:14:48.680" v="25286" actId="20577"/>
          <ac:spMkLst>
            <pc:docMk/>
            <pc:sldMk cId="2365069266" sldId="301"/>
            <ac:spMk id="29" creationId="{F122C813-58BE-4EFA-4B81-45E95CAB6861}"/>
          </ac:spMkLst>
        </pc:spChg>
        <pc:spChg chg="add mod">
          <ac:chgData name="Carlos Hidalgo García" userId="5e0decdd4a0d9a7e" providerId="LiveId" clId="{445CEDCD-A374-434E-A321-765DEA3D5149}" dt="2024-09-23T09:39:54.347" v="27396" actId="20577"/>
          <ac:spMkLst>
            <pc:docMk/>
            <pc:sldMk cId="2365069266" sldId="301"/>
            <ac:spMk id="30" creationId="{DE0D8AF8-A687-1BA0-7053-3508BE36249F}"/>
          </ac:spMkLst>
        </pc:spChg>
      </pc:sldChg>
      <pc:sldChg chg="addSp delSp modSp add mod">
        <pc:chgData name="Carlos Hidalgo García" userId="5e0decdd4a0d9a7e" providerId="LiveId" clId="{445CEDCD-A374-434E-A321-765DEA3D5149}" dt="2024-09-25T10:07:56.709" v="31448" actId="20577"/>
        <pc:sldMkLst>
          <pc:docMk/>
          <pc:sldMk cId="1959435940" sldId="302"/>
        </pc:sldMkLst>
        <pc:spChg chg="mod">
          <ac:chgData name="Carlos Hidalgo García" userId="5e0decdd4a0d9a7e" providerId="LiveId" clId="{445CEDCD-A374-434E-A321-765DEA3D5149}" dt="2024-09-22T17:30:48.859" v="25427" actId="1076"/>
          <ac:spMkLst>
            <pc:docMk/>
            <pc:sldMk cId="1959435940" sldId="302"/>
            <ac:spMk id="3" creationId="{E14534E9-0538-FB88-49AA-FF4F54BC08A9}"/>
          </ac:spMkLst>
        </pc:spChg>
        <pc:spChg chg="add del">
          <ac:chgData name="Carlos Hidalgo García" userId="5e0decdd4a0d9a7e" providerId="LiveId" clId="{445CEDCD-A374-434E-A321-765DEA3D5149}" dt="2024-09-22T17:30:43.065" v="25424" actId="22"/>
          <ac:spMkLst>
            <pc:docMk/>
            <pc:sldMk cId="1959435940" sldId="302"/>
            <ac:spMk id="4" creationId="{B5A49A6A-5F6E-65F2-52E8-25EE6CA9BF70}"/>
          </ac:spMkLst>
        </pc:spChg>
        <pc:spChg chg="add mod">
          <ac:chgData name="Carlos Hidalgo García" userId="5e0decdd4a0d9a7e" providerId="LiveId" clId="{445CEDCD-A374-434E-A321-765DEA3D5149}" dt="2024-09-22T17:35:26.759" v="25725" actId="13926"/>
          <ac:spMkLst>
            <pc:docMk/>
            <pc:sldMk cId="1959435940" sldId="302"/>
            <ac:spMk id="13" creationId="{B73D16DB-50E1-E2C3-6FC4-810292E07885}"/>
          </ac:spMkLst>
        </pc:spChg>
        <pc:spChg chg="del">
          <ac:chgData name="Carlos Hidalgo García" userId="5e0decdd4a0d9a7e" providerId="LiveId" clId="{445CEDCD-A374-434E-A321-765DEA3D5149}" dt="2024-09-22T17:30:33.264" v="25420" actId="478"/>
          <ac:spMkLst>
            <pc:docMk/>
            <pc:sldMk cId="1959435940" sldId="302"/>
            <ac:spMk id="16" creationId="{24EE2075-DAF2-2F9A-6F97-48A1919210B1}"/>
          </ac:spMkLst>
        </pc:spChg>
        <pc:spChg chg="del">
          <ac:chgData name="Carlos Hidalgo García" userId="5e0decdd4a0d9a7e" providerId="LiveId" clId="{445CEDCD-A374-434E-A321-765DEA3D5149}" dt="2024-09-22T17:30:33.264" v="25420" actId="478"/>
          <ac:spMkLst>
            <pc:docMk/>
            <pc:sldMk cId="1959435940" sldId="302"/>
            <ac:spMk id="17" creationId="{68BE77B2-9023-8372-0D58-1755E2744C6E}"/>
          </ac:spMkLst>
        </pc:spChg>
        <pc:spChg chg="add mod">
          <ac:chgData name="Carlos Hidalgo García" userId="5e0decdd4a0d9a7e" providerId="LiveId" clId="{445CEDCD-A374-434E-A321-765DEA3D5149}" dt="2024-09-25T10:07:56.709" v="31448" actId="20577"/>
          <ac:spMkLst>
            <pc:docMk/>
            <pc:sldMk cId="1959435940" sldId="302"/>
            <ac:spMk id="18" creationId="{11104F4B-0276-05AA-3BA9-6C846F9234D8}"/>
          </ac:spMkLst>
        </pc:spChg>
        <pc:spChg chg="del">
          <ac:chgData name="Carlos Hidalgo García" userId="5e0decdd4a0d9a7e" providerId="LiveId" clId="{445CEDCD-A374-434E-A321-765DEA3D5149}" dt="2024-09-22T17:30:33.264" v="25420" actId="478"/>
          <ac:spMkLst>
            <pc:docMk/>
            <pc:sldMk cId="1959435940" sldId="302"/>
            <ac:spMk id="19" creationId="{0BA0DF3A-D56B-9C18-E0EF-EFF4F31FE6FD}"/>
          </ac:spMkLst>
        </pc:spChg>
        <pc:spChg chg="del">
          <ac:chgData name="Carlos Hidalgo García" userId="5e0decdd4a0d9a7e" providerId="LiveId" clId="{445CEDCD-A374-434E-A321-765DEA3D5149}" dt="2024-09-22T17:30:33.264" v="25420" actId="478"/>
          <ac:spMkLst>
            <pc:docMk/>
            <pc:sldMk cId="1959435940" sldId="302"/>
            <ac:spMk id="20" creationId="{660B2ADE-C607-3587-305C-55D552965DDA}"/>
          </ac:spMkLst>
        </pc:spChg>
        <pc:spChg chg="add mod">
          <ac:chgData name="Carlos Hidalgo García" userId="5e0decdd4a0d9a7e" providerId="LiveId" clId="{445CEDCD-A374-434E-A321-765DEA3D5149}" dt="2024-09-22T17:35:18.457" v="25724" actId="13926"/>
          <ac:spMkLst>
            <pc:docMk/>
            <pc:sldMk cId="1959435940" sldId="302"/>
            <ac:spMk id="21" creationId="{0DE5C9A5-8A47-9183-D6E4-F803ACF7868F}"/>
          </ac:spMkLst>
        </pc:spChg>
        <pc:spChg chg="del">
          <ac:chgData name="Carlos Hidalgo García" userId="5e0decdd4a0d9a7e" providerId="LiveId" clId="{445CEDCD-A374-434E-A321-765DEA3D5149}" dt="2024-09-22T17:30:33.264" v="25420" actId="478"/>
          <ac:spMkLst>
            <pc:docMk/>
            <pc:sldMk cId="1959435940" sldId="302"/>
            <ac:spMk id="23" creationId="{65ED1DC5-3A38-A651-145B-5596C226BD37}"/>
          </ac:spMkLst>
        </pc:spChg>
        <pc:spChg chg="del">
          <ac:chgData name="Carlos Hidalgo García" userId="5e0decdd4a0d9a7e" providerId="LiveId" clId="{445CEDCD-A374-434E-A321-765DEA3D5149}" dt="2024-09-22T17:30:33.264" v="25420" actId="478"/>
          <ac:spMkLst>
            <pc:docMk/>
            <pc:sldMk cId="1959435940" sldId="302"/>
            <ac:spMk id="25" creationId="{C46A5BF0-ADA4-FC5E-FCDC-6EE8D1CDB667}"/>
          </ac:spMkLst>
        </pc:spChg>
        <pc:spChg chg="del">
          <ac:chgData name="Carlos Hidalgo García" userId="5e0decdd4a0d9a7e" providerId="LiveId" clId="{445CEDCD-A374-434E-A321-765DEA3D5149}" dt="2024-09-22T17:30:33.264" v="25420" actId="478"/>
          <ac:spMkLst>
            <pc:docMk/>
            <pc:sldMk cId="1959435940" sldId="302"/>
            <ac:spMk id="29" creationId="{FA1D7A64-9E73-37C4-86E2-FB0DECB0392A}"/>
          </ac:spMkLst>
        </pc:spChg>
        <pc:spChg chg="del">
          <ac:chgData name="Carlos Hidalgo García" userId="5e0decdd4a0d9a7e" providerId="LiveId" clId="{445CEDCD-A374-434E-A321-765DEA3D5149}" dt="2024-09-22T17:30:33.264" v="25420" actId="478"/>
          <ac:spMkLst>
            <pc:docMk/>
            <pc:sldMk cId="1959435940" sldId="302"/>
            <ac:spMk id="30" creationId="{B3124948-0CB0-7483-0E41-BC74EA06C111}"/>
          </ac:spMkLst>
        </pc:spChg>
        <pc:spChg chg="del">
          <ac:chgData name="Carlos Hidalgo García" userId="5e0decdd4a0d9a7e" providerId="LiveId" clId="{445CEDCD-A374-434E-A321-765DEA3D5149}" dt="2024-09-22T17:30:33.264" v="25420" actId="478"/>
          <ac:spMkLst>
            <pc:docMk/>
            <pc:sldMk cId="1959435940" sldId="302"/>
            <ac:spMk id="35" creationId="{183E2530-7083-E4A5-3E93-6F08E0CBCAF8}"/>
          </ac:spMkLst>
        </pc:spChg>
        <pc:spChg chg="del">
          <ac:chgData name="Carlos Hidalgo García" userId="5e0decdd4a0d9a7e" providerId="LiveId" clId="{445CEDCD-A374-434E-A321-765DEA3D5149}" dt="2024-09-22T17:30:34.213" v="25421" actId="478"/>
          <ac:spMkLst>
            <pc:docMk/>
            <pc:sldMk cId="1959435940" sldId="302"/>
            <ac:spMk id="36" creationId="{B38C6702-8FB7-782D-4640-F6ED6F80FBED}"/>
          </ac:spMkLst>
        </pc:spChg>
        <pc:spChg chg="del">
          <ac:chgData name="Carlos Hidalgo García" userId="5e0decdd4a0d9a7e" providerId="LiveId" clId="{445CEDCD-A374-434E-A321-765DEA3D5149}" dt="2024-09-22T17:30:35.681" v="25422" actId="478"/>
          <ac:spMkLst>
            <pc:docMk/>
            <pc:sldMk cId="1959435940" sldId="302"/>
            <ac:spMk id="40" creationId="{34DD43AA-C539-0918-E366-5E5C9B54B491}"/>
          </ac:spMkLst>
        </pc:spChg>
        <pc:spChg chg="del">
          <ac:chgData name="Carlos Hidalgo García" userId="5e0decdd4a0d9a7e" providerId="LiveId" clId="{445CEDCD-A374-434E-A321-765DEA3D5149}" dt="2024-09-22T17:30:33.264" v="25420" actId="478"/>
          <ac:spMkLst>
            <pc:docMk/>
            <pc:sldMk cId="1959435940" sldId="302"/>
            <ac:spMk id="41" creationId="{2FC68A32-1633-F8E0-BA0B-441447284A53}"/>
          </ac:spMkLst>
        </pc:spChg>
        <pc:spChg chg="add mod">
          <ac:chgData name="Carlos Hidalgo García" userId="5e0decdd4a0d9a7e" providerId="LiveId" clId="{445CEDCD-A374-434E-A321-765DEA3D5149}" dt="2024-09-22T17:35:11.001" v="25722" actId="13926"/>
          <ac:spMkLst>
            <pc:docMk/>
            <pc:sldMk cId="1959435940" sldId="302"/>
            <ac:spMk id="48" creationId="{BF78FB50-B821-86CA-8F21-7BCE146946CC}"/>
          </ac:spMkLst>
        </pc:spChg>
        <pc:spChg chg="add mod">
          <ac:chgData name="Carlos Hidalgo García" userId="5e0decdd4a0d9a7e" providerId="LiveId" clId="{445CEDCD-A374-434E-A321-765DEA3D5149}" dt="2024-09-23T09:40:04.519" v="27402" actId="20577"/>
          <ac:spMkLst>
            <pc:docMk/>
            <pc:sldMk cId="1959435940" sldId="302"/>
            <ac:spMk id="50" creationId="{FC4A42EC-723E-9F80-8BA4-B8A9079514DD}"/>
          </ac:spMkLst>
        </pc:spChg>
        <pc:picChg chg="del">
          <ac:chgData name="Carlos Hidalgo García" userId="5e0decdd4a0d9a7e" providerId="LiveId" clId="{445CEDCD-A374-434E-A321-765DEA3D5149}" dt="2024-09-22T17:30:33.264" v="25420" actId="478"/>
          <ac:picMkLst>
            <pc:docMk/>
            <pc:sldMk cId="1959435940" sldId="302"/>
            <ac:picMk id="7" creationId="{94BD1857-D91E-F4F7-00CB-AB883CE571B3}"/>
          </ac:picMkLst>
        </pc:picChg>
        <pc:picChg chg="del">
          <ac:chgData name="Carlos Hidalgo García" userId="5e0decdd4a0d9a7e" providerId="LiveId" clId="{445CEDCD-A374-434E-A321-765DEA3D5149}" dt="2024-09-22T17:30:33.264" v="25420" actId="478"/>
          <ac:picMkLst>
            <pc:docMk/>
            <pc:sldMk cId="1959435940" sldId="302"/>
            <ac:picMk id="8" creationId="{9CADFF8D-5DFA-E926-F62A-5B0F6D09A536}"/>
          </ac:picMkLst>
        </pc:picChg>
        <pc:picChg chg="del">
          <ac:chgData name="Carlos Hidalgo García" userId="5e0decdd4a0d9a7e" providerId="LiveId" clId="{445CEDCD-A374-434E-A321-765DEA3D5149}" dt="2024-09-22T17:30:33.264" v="25420" actId="478"/>
          <ac:picMkLst>
            <pc:docMk/>
            <pc:sldMk cId="1959435940" sldId="302"/>
            <ac:picMk id="14" creationId="{F8EEB275-0D7D-72FE-9FC3-B1FBA4B72890}"/>
          </ac:picMkLst>
        </pc:picChg>
        <pc:picChg chg="del">
          <ac:chgData name="Carlos Hidalgo García" userId="5e0decdd4a0d9a7e" providerId="LiveId" clId="{445CEDCD-A374-434E-A321-765DEA3D5149}" dt="2024-09-22T17:30:33.264" v="25420" actId="478"/>
          <ac:picMkLst>
            <pc:docMk/>
            <pc:sldMk cId="1959435940" sldId="302"/>
            <ac:picMk id="26" creationId="{369EFD11-FFFE-C1C2-2B19-AD3E016EDB61}"/>
          </ac:picMkLst>
        </pc:picChg>
        <pc:picChg chg="del">
          <ac:chgData name="Carlos Hidalgo García" userId="5e0decdd4a0d9a7e" providerId="LiveId" clId="{445CEDCD-A374-434E-A321-765DEA3D5149}" dt="2024-09-22T17:30:33.264" v="25420" actId="478"/>
          <ac:picMkLst>
            <pc:docMk/>
            <pc:sldMk cId="1959435940" sldId="302"/>
            <ac:picMk id="27" creationId="{2059D2FD-EFBC-B095-839E-28E0D95310FF}"/>
          </ac:picMkLst>
        </pc:picChg>
        <pc:picChg chg="del">
          <ac:chgData name="Carlos Hidalgo García" userId="5e0decdd4a0d9a7e" providerId="LiveId" clId="{445CEDCD-A374-434E-A321-765DEA3D5149}" dt="2024-09-22T17:30:33.264" v="25420" actId="478"/>
          <ac:picMkLst>
            <pc:docMk/>
            <pc:sldMk cId="1959435940" sldId="302"/>
            <ac:picMk id="28" creationId="{3274BBF3-1077-6639-42BD-AA54EABF00C5}"/>
          </ac:picMkLst>
        </pc:picChg>
        <pc:picChg chg="del">
          <ac:chgData name="Carlos Hidalgo García" userId="5e0decdd4a0d9a7e" providerId="LiveId" clId="{445CEDCD-A374-434E-A321-765DEA3D5149}" dt="2024-09-22T17:30:33.264" v="25420" actId="478"/>
          <ac:picMkLst>
            <pc:docMk/>
            <pc:sldMk cId="1959435940" sldId="302"/>
            <ac:picMk id="34" creationId="{22AB09E0-487E-5C1B-B8EF-DE8C59E1078E}"/>
          </ac:picMkLst>
        </pc:picChg>
        <pc:cxnChg chg="del">
          <ac:chgData name="Carlos Hidalgo García" userId="5e0decdd4a0d9a7e" providerId="LiveId" clId="{445CEDCD-A374-434E-A321-765DEA3D5149}" dt="2024-09-22T17:30:33.264" v="25420" actId="478"/>
          <ac:cxnSpMkLst>
            <pc:docMk/>
            <pc:sldMk cId="1959435940" sldId="302"/>
            <ac:cxnSpMk id="32" creationId="{950E9034-4113-DAF2-E015-35912557CAA7}"/>
          </ac:cxnSpMkLst>
        </pc:cxnChg>
        <pc:cxnChg chg="add mod">
          <ac:chgData name="Carlos Hidalgo García" userId="5e0decdd4a0d9a7e" providerId="LiveId" clId="{445CEDCD-A374-434E-A321-765DEA3D5149}" dt="2024-09-22T17:33:07.714" v="25594" actId="14100"/>
          <ac:cxnSpMkLst>
            <pc:docMk/>
            <pc:sldMk cId="1959435940" sldId="302"/>
            <ac:cxnSpMk id="33" creationId="{4EE88940-4C57-E51A-8DD3-91214530A3AD}"/>
          </ac:cxnSpMkLst>
        </pc:cxnChg>
        <pc:cxnChg chg="add mod">
          <ac:chgData name="Carlos Hidalgo García" userId="5e0decdd4a0d9a7e" providerId="LiveId" clId="{445CEDCD-A374-434E-A321-765DEA3D5149}" dt="2024-09-22T17:34:12.437" v="25601" actId="14100"/>
          <ac:cxnSpMkLst>
            <pc:docMk/>
            <pc:sldMk cId="1959435940" sldId="302"/>
            <ac:cxnSpMk id="39" creationId="{EE365A20-ED98-C729-6472-B5980170A630}"/>
          </ac:cxnSpMkLst>
        </pc:cxnChg>
        <pc:cxnChg chg="add mod">
          <ac:chgData name="Carlos Hidalgo García" userId="5e0decdd4a0d9a7e" providerId="LiveId" clId="{445CEDCD-A374-434E-A321-765DEA3D5149}" dt="2024-09-22T17:34:57.994" v="25709" actId="14100"/>
          <ac:cxnSpMkLst>
            <pc:docMk/>
            <pc:sldMk cId="1959435940" sldId="302"/>
            <ac:cxnSpMk id="44" creationId="{5D3AB326-3D28-BED6-8CCC-06E0140A200D}"/>
          </ac:cxnSpMkLst>
        </pc:cxnChg>
      </pc:sldChg>
      <pc:sldChg chg="addSp delSp modSp add mod">
        <pc:chgData name="Carlos Hidalgo García" userId="5e0decdd4a0d9a7e" providerId="LiveId" clId="{445CEDCD-A374-434E-A321-765DEA3D5149}" dt="2024-09-23T09:40:08.096" v="27405" actId="20577"/>
        <pc:sldMkLst>
          <pc:docMk/>
          <pc:sldMk cId="3119378740" sldId="303"/>
        </pc:sldMkLst>
        <pc:spChg chg="mod">
          <ac:chgData name="Carlos Hidalgo García" userId="5e0decdd4a0d9a7e" providerId="LiveId" clId="{445CEDCD-A374-434E-A321-765DEA3D5149}" dt="2024-09-22T17:50:48.721" v="26311" actId="13926"/>
          <ac:spMkLst>
            <pc:docMk/>
            <pc:sldMk cId="3119378740" sldId="303"/>
            <ac:spMk id="3" creationId="{E14534E9-0538-FB88-49AA-FF4F54BC08A9}"/>
          </ac:spMkLst>
        </pc:spChg>
        <pc:spChg chg="add mod">
          <ac:chgData name="Carlos Hidalgo García" userId="5e0decdd4a0d9a7e" providerId="LiveId" clId="{445CEDCD-A374-434E-A321-765DEA3D5149}" dt="2024-09-22T17:55:56.559" v="26664" actId="20577"/>
          <ac:spMkLst>
            <pc:docMk/>
            <pc:sldMk cId="3119378740" sldId="303"/>
            <ac:spMk id="5" creationId="{06572354-0B69-857A-541B-768E76139DF4}"/>
          </ac:spMkLst>
        </pc:spChg>
        <pc:spChg chg="add mod">
          <ac:chgData name="Carlos Hidalgo García" userId="5e0decdd4a0d9a7e" providerId="LiveId" clId="{445CEDCD-A374-434E-A321-765DEA3D5149}" dt="2024-09-22T17:52:40.571" v="26423" actId="1076"/>
          <ac:spMkLst>
            <pc:docMk/>
            <pc:sldMk cId="3119378740" sldId="303"/>
            <ac:spMk id="7" creationId="{07C2D237-32AE-99AD-CBFA-B37AECFCD1F1}"/>
          </ac:spMkLst>
        </pc:spChg>
        <pc:spChg chg="add mod">
          <ac:chgData name="Carlos Hidalgo García" userId="5e0decdd4a0d9a7e" providerId="LiveId" clId="{445CEDCD-A374-434E-A321-765DEA3D5149}" dt="2024-09-22T17:50:30.149" v="26306" actId="14100"/>
          <ac:spMkLst>
            <pc:docMk/>
            <pc:sldMk cId="3119378740" sldId="303"/>
            <ac:spMk id="8" creationId="{40F8CE23-5472-D4B0-3F1F-6D17BE0CFB7C}"/>
          </ac:spMkLst>
        </pc:spChg>
        <pc:spChg chg="del">
          <ac:chgData name="Carlos Hidalgo García" userId="5e0decdd4a0d9a7e" providerId="LiveId" clId="{445CEDCD-A374-434E-A321-765DEA3D5149}" dt="2024-09-22T17:45:55.092" v="25762" actId="478"/>
          <ac:spMkLst>
            <pc:docMk/>
            <pc:sldMk cId="3119378740" sldId="303"/>
            <ac:spMk id="13" creationId="{B73D16DB-50E1-E2C3-6FC4-810292E07885}"/>
          </ac:spMkLst>
        </pc:spChg>
        <pc:spChg chg="add mod">
          <ac:chgData name="Carlos Hidalgo García" userId="5e0decdd4a0d9a7e" providerId="LiveId" clId="{445CEDCD-A374-434E-A321-765DEA3D5149}" dt="2024-09-22T17:52:56.912" v="26433" actId="1076"/>
          <ac:spMkLst>
            <pc:docMk/>
            <pc:sldMk cId="3119378740" sldId="303"/>
            <ac:spMk id="15" creationId="{B24CA327-7063-FDAA-3AE7-E4A7E1A6C32E}"/>
          </ac:spMkLst>
        </pc:spChg>
        <pc:spChg chg="add mod">
          <ac:chgData name="Carlos Hidalgo García" userId="5e0decdd4a0d9a7e" providerId="LiveId" clId="{445CEDCD-A374-434E-A321-765DEA3D5149}" dt="2024-09-22T17:52:34.891" v="26421" actId="20577"/>
          <ac:spMkLst>
            <pc:docMk/>
            <pc:sldMk cId="3119378740" sldId="303"/>
            <ac:spMk id="16" creationId="{C2E587F3-322B-FA77-ABE6-09E5AFB15582}"/>
          </ac:spMkLst>
        </pc:spChg>
        <pc:spChg chg="del">
          <ac:chgData name="Carlos Hidalgo García" userId="5e0decdd4a0d9a7e" providerId="LiveId" clId="{445CEDCD-A374-434E-A321-765DEA3D5149}" dt="2024-09-22T17:45:55.092" v="25762" actId="478"/>
          <ac:spMkLst>
            <pc:docMk/>
            <pc:sldMk cId="3119378740" sldId="303"/>
            <ac:spMk id="18" creationId="{11104F4B-0276-05AA-3BA9-6C846F9234D8}"/>
          </ac:spMkLst>
        </pc:spChg>
        <pc:spChg chg="del">
          <ac:chgData name="Carlos Hidalgo García" userId="5e0decdd4a0d9a7e" providerId="LiveId" clId="{445CEDCD-A374-434E-A321-765DEA3D5149}" dt="2024-09-22T17:45:58.781" v="25764" actId="478"/>
          <ac:spMkLst>
            <pc:docMk/>
            <pc:sldMk cId="3119378740" sldId="303"/>
            <ac:spMk id="21" creationId="{0DE5C9A5-8A47-9183-D6E4-F803ACF7868F}"/>
          </ac:spMkLst>
        </pc:spChg>
        <pc:spChg chg="add mod">
          <ac:chgData name="Carlos Hidalgo García" userId="5e0decdd4a0d9a7e" providerId="LiveId" clId="{445CEDCD-A374-434E-A321-765DEA3D5149}" dt="2024-09-22T17:53:00.126" v="26434" actId="1076"/>
          <ac:spMkLst>
            <pc:docMk/>
            <pc:sldMk cId="3119378740" sldId="303"/>
            <ac:spMk id="23" creationId="{CE513073-3780-6621-A065-BA0A31D1E69A}"/>
          </ac:spMkLst>
        </pc:spChg>
        <pc:spChg chg="add mod">
          <ac:chgData name="Carlos Hidalgo García" userId="5e0decdd4a0d9a7e" providerId="LiveId" clId="{445CEDCD-A374-434E-A321-765DEA3D5149}" dt="2024-09-22T17:56:23.980" v="26676" actId="20577"/>
          <ac:spMkLst>
            <pc:docMk/>
            <pc:sldMk cId="3119378740" sldId="303"/>
            <ac:spMk id="25" creationId="{DD8F75FB-A7C1-552C-FD02-293CDF8779FD}"/>
          </ac:spMkLst>
        </pc:spChg>
        <pc:spChg chg="add mod">
          <ac:chgData name="Carlos Hidalgo García" userId="5e0decdd4a0d9a7e" providerId="LiveId" clId="{445CEDCD-A374-434E-A321-765DEA3D5149}" dt="2024-09-23T09:40:08.096" v="27405" actId="20577"/>
          <ac:spMkLst>
            <pc:docMk/>
            <pc:sldMk cId="3119378740" sldId="303"/>
            <ac:spMk id="26" creationId="{255D946C-8194-618F-5DEF-EA44F2780774}"/>
          </ac:spMkLst>
        </pc:spChg>
        <pc:spChg chg="del">
          <ac:chgData name="Carlos Hidalgo García" userId="5e0decdd4a0d9a7e" providerId="LiveId" clId="{445CEDCD-A374-434E-A321-765DEA3D5149}" dt="2024-09-22T17:45:59.650" v="25765" actId="478"/>
          <ac:spMkLst>
            <pc:docMk/>
            <pc:sldMk cId="3119378740" sldId="303"/>
            <ac:spMk id="48" creationId="{BF78FB50-B821-86CA-8F21-7BCE146946CC}"/>
          </ac:spMkLst>
        </pc:spChg>
        <pc:picChg chg="add mod">
          <ac:chgData name="Carlos Hidalgo García" userId="5e0decdd4a0d9a7e" providerId="LiveId" clId="{445CEDCD-A374-434E-A321-765DEA3D5149}" dt="2024-09-22T17:48:39.426" v="26215" actId="1076"/>
          <ac:picMkLst>
            <pc:docMk/>
            <pc:sldMk cId="3119378740" sldId="303"/>
            <ac:picMk id="2" creationId="{18F253D2-7A69-DF80-C4BF-9BE78734C3F1}"/>
          </ac:picMkLst>
        </pc:picChg>
        <pc:cxnChg chg="add mod">
          <ac:chgData name="Carlos Hidalgo García" userId="5e0decdd4a0d9a7e" providerId="LiveId" clId="{445CEDCD-A374-434E-A321-765DEA3D5149}" dt="2024-09-22T17:51:02.766" v="26314" actId="14100"/>
          <ac:cxnSpMkLst>
            <pc:docMk/>
            <pc:sldMk cId="3119378740" sldId="303"/>
            <ac:cxnSpMk id="17" creationId="{603FEA35-74A0-EBD5-2FE6-24A5D20B2D44}"/>
          </ac:cxnSpMkLst>
        </pc:cxnChg>
        <pc:cxnChg chg="del">
          <ac:chgData name="Carlos Hidalgo García" userId="5e0decdd4a0d9a7e" providerId="LiveId" clId="{445CEDCD-A374-434E-A321-765DEA3D5149}" dt="2024-09-22T17:45:55.092" v="25762" actId="478"/>
          <ac:cxnSpMkLst>
            <pc:docMk/>
            <pc:sldMk cId="3119378740" sldId="303"/>
            <ac:cxnSpMk id="33" creationId="{4EE88940-4C57-E51A-8DD3-91214530A3AD}"/>
          </ac:cxnSpMkLst>
        </pc:cxnChg>
        <pc:cxnChg chg="del">
          <ac:chgData name="Carlos Hidalgo García" userId="5e0decdd4a0d9a7e" providerId="LiveId" clId="{445CEDCD-A374-434E-A321-765DEA3D5149}" dt="2024-09-22T17:45:57.481" v="25763" actId="478"/>
          <ac:cxnSpMkLst>
            <pc:docMk/>
            <pc:sldMk cId="3119378740" sldId="303"/>
            <ac:cxnSpMk id="39" creationId="{EE365A20-ED98-C729-6472-B5980170A630}"/>
          </ac:cxnSpMkLst>
        </pc:cxnChg>
        <pc:cxnChg chg="del mod">
          <ac:chgData name="Carlos Hidalgo García" userId="5e0decdd4a0d9a7e" providerId="LiveId" clId="{445CEDCD-A374-434E-A321-765DEA3D5149}" dt="2024-09-22T17:45:55.092" v="25762" actId="478"/>
          <ac:cxnSpMkLst>
            <pc:docMk/>
            <pc:sldMk cId="3119378740" sldId="303"/>
            <ac:cxnSpMk id="44" creationId="{5D3AB326-3D28-BED6-8CCC-06E0140A200D}"/>
          </ac:cxnSpMkLst>
        </pc:cxnChg>
      </pc:sldChg>
      <pc:sldChg chg="addSp delSp modSp add mod">
        <pc:chgData name="Carlos Hidalgo García" userId="5e0decdd4a0d9a7e" providerId="LiveId" clId="{445CEDCD-A374-434E-A321-765DEA3D5149}" dt="2024-09-23T09:40:11.614" v="27408" actId="20577"/>
        <pc:sldMkLst>
          <pc:docMk/>
          <pc:sldMk cId="3656321410" sldId="304"/>
        </pc:sldMkLst>
        <pc:spChg chg="add mod">
          <ac:chgData name="Carlos Hidalgo García" userId="5e0decdd4a0d9a7e" providerId="LiveId" clId="{445CEDCD-A374-434E-A321-765DEA3D5149}" dt="2024-09-23T09:40:11.614" v="27408" actId="20577"/>
          <ac:spMkLst>
            <pc:docMk/>
            <pc:sldMk cId="3656321410" sldId="304"/>
            <ac:spMk id="4" creationId="{A603AB3A-AB4F-D46B-9EE5-0A4CDDE54C9B}"/>
          </ac:spMkLst>
        </pc:spChg>
        <pc:spChg chg="mod">
          <ac:chgData name="Carlos Hidalgo García" userId="5e0decdd4a0d9a7e" providerId="LiveId" clId="{445CEDCD-A374-434E-A321-765DEA3D5149}" dt="2024-09-22T17:55:21.765" v="26639" actId="1076"/>
          <ac:spMkLst>
            <pc:docMk/>
            <pc:sldMk cId="3656321410" sldId="304"/>
            <ac:spMk id="5" creationId="{06572354-0B69-857A-541B-768E76139DF4}"/>
          </ac:spMkLst>
        </pc:spChg>
        <pc:spChg chg="add del mod">
          <ac:chgData name="Carlos Hidalgo García" userId="5e0decdd4a0d9a7e" providerId="LiveId" clId="{445CEDCD-A374-434E-A321-765DEA3D5149}" dt="2024-09-22T17:55:28.268" v="26643" actId="20577"/>
          <ac:spMkLst>
            <pc:docMk/>
            <pc:sldMk cId="3656321410" sldId="304"/>
            <ac:spMk id="7" creationId="{07C2D237-32AE-99AD-CBFA-B37AECFCD1F1}"/>
          </ac:spMkLst>
        </pc:spChg>
        <pc:spChg chg="mod">
          <ac:chgData name="Carlos Hidalgo García" userId="5e0decdd4a0d9a7e" providerId="LiveId" clId="{445CEDCD-A374-434E-A321-765DEA3D5149}" dt="2024-09-22T17:53:41.292" v="26447" actId="14100"/>
          <ac:spMkLst>
            <pc:docMk/>
            <pc:sldMk cId="3656321410" sldId="304"/>
            <ac:spMk id="8" creationId="{40F8CE23-5472-D4B0-3F1F-6D17BE0CFB7C}"/>
          </ac:spMkLst>
        </pc:spChg>
        <pc:spChg chg="mod">
          <ac:chgData name="Carlos Hidalgo García" userId="5e0decdd4a0d9a7e" providerId="LiveId" clId="{445CEDCD-A374-434E-A321-765DEA3D5149}" dt="2024-09-22T17:53:34.989" v="26446" actId="1076"/>
          <ac:spMkLst>
            <pc:docMk/>
            <pc:sldMk cId="3656321410" sldId="304"/>
            <ac:spMk id="15" creationId="{B24CA327-7063-FDAA-3AE7-E4A7E1A6C32E}"/>
          </ac:spMkLst>
        </pc:spChg>
        <pc:spChg chg="mod">
          <ac:chgData name="Carlos Hidalgo García" userId="5e0decdd4a0d9a7e" providerId="LiveId" clId="{445CEDCD-A374-434E-A321-765DEA3D5149}" dt="2024-09-22T17:54:11.604" v="26519" actId="1076"/>
          <ac:spMkLst>
            <pc:docMk/>
            <pc:sldMk cId="3656321410" sldId="304"/>
            <ac:spMk id="16" creationId="{C2E587F3-322B-FA77-ABE6-09E5AFB15582}"/>
          </ac:spMkLst>
        </pc:spChg>
        <pc:spChg chg="mod">
          <ac:chgData name="Carlos Hidalgo García" userId="5e0decdd4a0d9a7e" providerId="LiveId" clId="{445CEDCD-A374-434E-A321-765DEA3D5149}" dt="2024-09-22T17:57:04.090" v="26703" actId="1076"/>
          <ac:spMkLst>
            <pc:docMk/>
            <pc:sldMk cId="3656321410" sldId="304"/>
            <ac:spMk id="23" creationId="{CE513073-3780-6621-A065-BA0A31D1E69A}"/>
          </ac:spMkLst>
        </pc:spChg>
        <pc:spChg chg="mod">
          <ac:chgData name="Carlos Hidalgo García" userId="5e0decdd4a0d9a7e" providerId="LiveId" clId="{445CEDCD-A374-434E-A321-765DEA3D5149}" dt="2024-09-22T17:57:01.038" v="26701" actId="1076"/>
          <ac:spMkLst>
            <pc:docMk/>
            <pc:sldMk cId="3656321410" sldId="304"/>
            <ac:spMk id="25" creationId="{DD8F75FB-A7C1-552C-FD02-293CDF8779FD}"/>
          </ac:spMkLst>
        </pc:spChg>
        <pc:picChg chg="mod">
          <ac:chgData name="Carlos Hidalgo García" userId="5e0decdd4a0d9a7e" providerId="LiveId" clId="{445CEDCD-A374-434E-A321-765DEA3D5149}" dt="2024-09-22T17:53:30.716" v="26445" actId="1076"/>
          <ac:picMkLst>
            <pc:docMk/>
            <pc:sldMk cId="3656321410" sldId="304"/>
            <ac:picMk id="2" creationId="{18F253D2-7A69-DF80-C4BF-9BE78734C3F1}"/>
          </ac:picMkLst>
        </pc:picChg>
        <pc:cxnChg chg="mod">
          <ac:chgData name="Carlos Hidalgo García" userId="5e0decdd4a0d9a7e" providerId="LiveId" clId="{445CEDCD-A374-434E-A321-765DEA3D5149}" dt="2024-09-22T17:55:38.533" v="26646" actId="1076"/>
          <ac:cxnSpMkLst>
            <pc:docMk/>
            <pc:sldMk cId="3656321410" sldId="304"/>
            <ac:cxnSpMk id="17" creationId="{603FEA35-74A0-EBD5-2FE6-24A5D20B2D44}"/>
          </ac:cxnSpMkLst>
        </pc:cxnChg>
      </pc:sldChg>
      <pc:sldChg chg="addSp delSp modSp add mod">
        <pc:chgData name="Carlos Hidalgo García" userId="5e0decdd4a0d9a7e" providerId="LiveId" clId="{445CEDCD-A374-434E-A321-765DEA3D5149}" dt="2024-09-23T09:37:21.052" v="27284" actId="20577"/>
        <pc:sldMkLst>
          <pc:docMk/>
          <pc:sldMk cId="2850132121" sldId="305"/>
        </pc:sldMkLst>
        <pc:spChg chg="add mod">
          <ac:chgData name="Carlos Hidalgo García" userId="5e0decdd4a0d9a7e" providerId="LiveId" clId="{445CEDCD-A374-434E-A321-765DEA3D5149}" dt="2024-09-23T09:10:14.375" v="27265" actId="13926"/>
          <ac:spMkLst>
            <pc:docMk/>
            <pc:sldMk cId="2850132121" sldId="305"/>
            <ac:spMk id="7" creationId="{96F85718-36DC-608C-5F6E-10235894EFDE}"/>
          </ac:spMkLst>
        </pc:spChg>
        <pc:spChg chg="add mod">
          <ac:chgData name="Carlos Hidalgo García" userId="5e0decdd4a0d9a7e" providerId="LiveId" clId="{445CEDCD-A374-434E-A321-765DEA3D5149}" dt="2024-09-23T09:37:21.052" v="27284" actId="20577"/>
          <ac:spMkLst>
            <pc:docMk/>
            <pc:sldMk cId="2850132121" sldId="305"/>
            <ac:spMk id="8" creationId="{2B79CE14-8933-1DD2-8D87-07BB77EE85AF}"/>
          </ac:spMkLst>
        </pc:spChg>
        <pc:spChg chg="del">
          <ac:chgData name="Carlos Hidalgo García" userId="5e0decdd4a0d9a7e" providerId="LiveId" clId="{445CEDCD-A374-434E-A321-765DEA3D5149}" dt="2024-09-23T09:03:09.648" v="27025" actId="478"/>
          <ac:spMkLst>
            <pc:docMk/>
            <pc:sldMk cId="2850132121" sldId="305"/>
            <ac:spMk id="14" creationId="{609D99AC-2A0A-8EEA-AEFF-B9979ED2755F}"/>
          </ac:spMkLst>
        </pc:spChg>
        <pc:spChg chg="del">
          <ac:chgData name="Carlos Hidalgo García" userId="5e0decdd4a0d9a7e" providerId="LiveId" clId="{445CEDCD-A374-434E-A321-765DEA3D5149}" dt="2024-09-23T09:03:09.648" v="27025" actId="478"/>
          <ac:spMkLst>
            <pc:docMk/>
            <pc:sldMk cId="2850132121" sldId="305"/>
            <ac:spMk id="15" creationId="{C46C4519-6109-0FE3-D9C2-DD872FA19780}"/>
          </ac:spMkLst>
        </pc:spChg>
        <pc:spChg chg="del">
          <ac:chgData name="Carlos Hidalgo García" userId="5e0decdd4a0d9a7e" providerId="LiveId" clId="{445CEDCD-A374-434E-A321-765DEA3D5149}" dt="2024-09-23T09:03:09.648" v="27025" actId="478"/>
          <ac:spMkLst>
            <pc:docMk/>
            <pc:sldMk cId="2850132121" sldId="305"/>
            <ac:spMk id="16" creationId="{E7FE4357-6D09-55E9-137D-BFF424FF15AD}"/>
          </ac:spMkLst>
        </pc:spChg>
        <pc:spChg chg="add mod">
          <ac:chgData name="Carlos Hidalgo García" userId="5e0decdd4a0d9a7e" providerId="LiveId" clId="{445CEDCD-A374-434E-A321-765DEA3D5149}" dt="2024-09-23T09:05:05.248" v="27130" actId="1076"/>
          <ac:spMkLst>
            <pc:docMk/>
            <pc:sldMk cId="2850132121" sldId="305"/>
            <ac:spMk id="20" creationId="{BF6A1310-457D-D3B0-3E6D-44A2F8EEABBE}"/>
          </ac:spMkLst>
        </pc:spChg>
        <pc:spChg chg="add mod">
          <ac:chgData name="Carlos Hidalgo García" userId="5e0decdd4a0d9a7e" providerId="LiveId" clId="{445CEDCD-A374-434E-A321-765DEA3D5149}" dt="2024-09-23T09:10:16.672" v="27266" actId="13926"/>
          <ac:spMkLst>
            <pc:docMk/>
            <pc:sldMk cId="2850132121" sldId="305"/>
            <ac:spMk id="21" creationId="{A11A4A40-2AC2-6EB6-CA4A-CC60D2067663}"/>
          </ac:spMkLst>
        </pc:spChg>
        <pc:spChg chg="mod">
          <ac:chgData name="Carlos Hidalgo García" userId="5e0decdd4a0d9a7e" providerId="LiveId" clId="{445CEDCD-A374-434E-A321-765DEA3D5149}" dt="2024-09-23T09:09:57.129" v="27249"/>
          <ac:spMkLst>
            <pc:docMk/>
            <pc:sldMk cId="2850132121" sldId="305"/>
            <ac:spMk id="24" creationId="{77AC952E-FE1E-3C99-9DBC-A0774DAFAAAE}"/>
          </ac:spMkLst>
        </pc:spChg>
        <pc:spChg chg="del">
          <ac:chgData name="Carlos Hidalgo García" userId="5e0decdd4a0d9a7e" providerId="LiveId" clId="{445CEDCD-A374-434E-A321-765DEA3D5149}" dt="2024-09-23T09:03:03.691" v="27021" actId="478"/>
          <ac:spMkLst>
            <pc:docMk/>
            <pc:sldMk cId="2850132121" sldId="305"/>
            <ac:spMk id="29" creationId="{4D1403C1-9FCA-4829-8E0E-49429E77D37E}"/>
          </ac:spMkLst>
        </pc:spChg>
        <pc:spChg chg="del">
          <ac:chgData name="Carlos Hidalgo García" userId="5e0decdd4a0d9a7e" providerId="LiveId" clId="{445CEDCD-A374-434E-A321-765DEA3D5149}" dt="2024-09-23T09:03:02.631" v="27020" actId="478"/>
          <ac:spMkLst>
            <pc:docMk/>
            <pc:sldMk cId="2850132121" sldId="305"/>
            <ac:spMk id="30" creationId="{E56F8564-3D7F-0E9D-BBC4-C7FE9DECEE91}"/>
          </ac:spMkLst>
        </pc:spChg>
        <pc:spChg chg="add mod">
          <ac:chgData name="Carlos Hidalgo García" userId="5e0decdd4a0d9a7e" providerId="LiveId" clId="{445CEDCD-A374-434E-A321-765DEA3D5149}" dt="2024-09-23T09:10:19.127" v="27267" actId="13926"/>
          <ac:spMkLst>
            <pc:docMk/>
            <pc:sldMk cId="2850132121" sldId="305"/>
            <ac:spMk id="32" creationId="{05E7FB83-A1E9-C420-5C8F-9AC139454DF2}"/>
          </ac:spMkLst>
        </pc:spChg>
        <pc:spChg chg="add mod">
          <ac:chgData name="Carlos Hidalgo García" userId="5e0decdd4a0d9a7e" providerId="LiveId" clId="{445CEDCD-A374-434E-A321-765DEA3D5149}" dt="2024-09-23T09:10:21.251" v="27268" actId="13926"/>
          <ac:spMkLst>
            <pc:docMk/>
            <pc:sldMk cId="2850132121" sldId="305"/>
            <ac:spMk id="33" creationId="{349FF615-0876-4F86-8523-BCA606927C39}"/>
          </ac:spMkLst>
        </pc:spChg>
        <pc:spChg chg="del">
          <ac:chgData name="Carlos Hidalgo García" userId="5e0decdd4a0d9a7e" providerId="LiveId" clId="{445CEDCD-A374-434E-A321-765DEA3D5149}" dt="2024-09-23T09:02:59.611" v="27019" actId="478"/>
          <ac:spMkLst>
            <pc:docMk/>
            <pc:sldMk cId="2850132121" sldId="305"/>
            <ac:spMk id="43" creationId="{B7ADDA7E-1AB8-8AA7-B497-31670F8FEB49}"/>
          </ac:spMkLst>
        </pc:spChg>
        <pc:spChg chg="del">
          <ac:chgData name="Carlos Hidalgo García" userId="5e0decdd4a0d9a7e" providerId="LiveId" clId="{445CEDCD-A374-434E-A321-765DEA3D5149}" dt="2024-09-23T09:03:09.648" v="27025" actId="478"/>
          <ac:spMkLst>
            <pc:docMk/>
            <pc:sldMk cId="2850132121" sldId="305"/>
            <ac:spMk id="52" creationId="{9A928FBD-7984-2C80-D66A-B3995D208FBE}"/>
          </ac:spMkLst>
        </pc:spChg>
        <pc:spChg chg="del">
          <ac:chgData name="Carlos Hidalgo García" userId="5e0decdd4a0d9a7e" providerId="LiveId" clId="{445CEDCD-A374-434E-A321-765DEA3D5149}" dt="2024-09-23T09:03:11.650" v="27026" actId="478"/>
          <ac:spMkLst>
            <pc:docMk/>
            <pc:sldMk cId="2850132121" sldId="305"/>
            <ac:spMk id="54" creationId="{A7AE98C0-F92A-C902-5337-C817F9639934}"/>
          </ac:spMkLst>
        </pc:spChg>
        <pc:spChg chg="add del mod">
          <ac:chgData name="Carlos Hidalgo García" userId="5e0decdd4a0d9a7e" providerId="LiveId" clId="{445CEDCD-A374-434E-A321-765DEA3D5149}" dt="2024-09-23T09:12:01.974" v="27271" actId="1076"/>
          <ac:spMkLst>
            <pc:docMk/>
            <pc:sldMk cId="2850132121" sldId="305"/>
            <ac:spMk id="56" creationId="{16DC3E70-0D28-DEF4-317A-F86CF21BBA7B}"/>
          </ac:spMkLst>
        </pc:spChg>
        <pc:picChg chg="del">
          <ac:chgData name="Carlos Hidalgo García" userId="5e0decdd4a0d9a7e" providerId="LiveId" clId="{445CEDCD-A374-434E-A321-765DEA3D5149}" dt="2024-09-23T09:03:06.277" v="27024" actId="478"/>
          <ac:picMkLst>
            <pc:docMk/>
            <pc:sldMk cId="2850132121" sldId="305"/>
            <ac:picMk id="3" creationId="{6DF036A7-97E5-DE39-4C03-C172A072ECC0}"/>
          </ac:picMkLst>
        </pc:picChg>
        <pc:picChg chg="del">
          <ac:chgData name="Carlos Hidalgo García" userId="5e0decdd4a0d9a7e" providerId="LiveId" clId="{445CEDCD-A374-434E-A321-765DEA3D5149}" dt="2024-09-23T09:03:09.648" v="27025" actId="478"/>
          <ac:picMkLst>
            <pc:docMk/>
            <pc:sldMk cId="2850132121" sldId="305"/>
            <ac:picMk id="5" creationId="{09E85FD3-19AD-E528-4477-906C0D4FB967}"/>
          </ac:picMkLst>
        </pc:picChg>
        <pc:picChg chg="del">
          <ac:chgData name="Carlos Hidalgo García" userId="5e0decdd4a0d9a7e" providerId="LiveId" clId="{445CEDCD-A374-434E-A321-765DEA3D5149}" dt="2024-09-23T09:03:05.258" v="27023" actId="478"/>
          <ac:picMkLst>
            <pc:docMk/>
            <pc:sldMk cId="2850132121" sldId="305"/>
            <ac:picMk id="7" creationId="{68990798-3F42-AB15-367C-9177AA46979A}"/>
          </ac:picMkLst>
        </pc:picChg>
        <pc:picChg chg="del">
          <ac:chgData name="Carlos Hidalgo García" userId="5e0decdd4a0d9a7e" providerId="LiveId" clId="{445CEDCD-A374-434E-A321-765DEA3D5149}" dt="2024-09-23T09:03:04.309" v="27022" actId="478"/>
          <ac:picMkLst>
            <pc:docMk/>
            <pc:sldMk cId="2850132121" sldId="305"/>
            <ac:picMk id="8" creationId="{9928249C-1557-250E-94EC-BDCC2B4920D3}"/>
          </ac:picMkLst>
        </pc:picChg>
        <pc:picChg chg="add mod">
          <ac:chgData name="Carlos Hidalgo García" userId="5e0decdd4a0d9a7e" providerId="LiveId" clId="{445CEDCD-A374-434E-A321-765DEA3D5149}" dt="2024-09-23T09:05:54.273" v="27143" actId="1076"/>
          <ac:picMkLst>
            <pc:docMk/>
            <pc:sldMk cId="2850132121" sldId="305"/>
            <ac:picMk id="26" creationId="{7CB46FEF-06AE-0459-1FA3-4626936421D9}"/>
          </ac:picMkLst>
        </pc:picChg>
        <pc:picChg chg="add mod">
          <ac:chgData name="Carlos Hidalgo García" userId="5e0decdd4a0d9a7e" providerId="LiveId" clId="{445CEDCD-A374-434E-A321-765DEA3D5149}" dt="2024-09-23T09:08:00.739" v="27198" actId="1076"/>
          <ac:picMkLst>
            <pc:docMk/>
            <pc:sldMk cId="2850132121" sldId="305"/>
            <ac:picMk id="28" creationId="{82BA0D99-A43B-5E7C-F213-A2BDC04C0D05}"/>
          </ac:picMkLst>
        </pc:picChg>
        <pc:picChg chg="del">
          <ac:chgData name="Carlos Hidalgo García" userId="5e0decdd4a0d9a7e" providerId="LiveId" clId="{445CEDCD-A374-434E-A321-765DEA3D5149}" dt="2024-09-23T09:03:09.648" v="27025" actId="478"/>
          <ac:picMkLst>
            <pc:docMk/>
            <pc:sldMk cId="2850132121" sldId="305"/>
            <ac:picMk id="34" creationId="{1A995D84-4F47-46FD-AE8A-0427B138DD15}"/>
          </ac:picMkLst>
        </pc:picChg>
        <pc:picChg chg="del">
          <ac:chgData name="Carlos Hidalgo García" userId="5e0decdd4a0d9a7e" providerId="LiveId" clId="{445CEDCD-A374-434E-A321-765DEA3D5149}" dt="2024-09-23T09:02:57.164" v="27017" actId="478"/>
          <ac:picMkLst>
            <pc:docMk/>
            <pc:sldMk cId="2850132121" sldId="305"/>
            <ac:picMk id="58" creationId="{BFE867E9-261C-531B-237C-2DC02AA9E109}"/>
          </ac:picMkLst>
        </pc:picChg>
        <pc:picChg chg="add mod">
          <ac:chgData name="Carlos Hidalgo García" userId="5e0decdd4a0d9a7e" providerId="LiveId" clId="{445CEDCD-A374-434E-A321-765DEA3D5149}" dt="2024-09-23T09:04:37.439" v="27114" actId="1076"/>
          <ac:picMkLst>
            <pc:docMk/>
            <pc:sldMk cId="2850132121" sldId="305"/>
            <ac:picMk id="3074" creationId="{2130375B-9CF5-63CE-6D67-76DD2778E3D4}"/>
          </ac:picMkLst>
        </pc:picChg>
        <pc:cxnChg chg="add mod">
          <ac:chgData name="Carlos Hidalgo García" userId="5e0decdd4a0d9a7e" providerId="LiveId" clId="{445CEDCD-A374-434E-A321-765DEA3D5149}" dt="2024-09-23T09:09:30.504" v="27246" actId="1076"/>
          <ac:cxnSpMkLst>
            <pc:docMk/>
            <pc:sldMk cId="2850132121" sldId="305"/>
            <ac:cxnSpMk id="3" creationId="{7DF9E68B-FD42-0C6B-0435-569EDBE3228D}"/>
          </ac:cxnSpMkLst>
        </pc:cxnChg>
        <pc:cxnChg chg="add mod">
          <ac:chgData name="Carlos Hidalgo García" userId="5e0decdd4a0d9a7e" providerId="LiveId" clId="{445CEDCD-A374-434E-A321-765DEA3D5149}" dt="2024-09-23T09:04:55.921" v="27118" actId="14100"/>
          <ac:cxnSpMkLst>
            <pc:docMk/>
            <pc:sldMk cId="2850132121" sldId="305"/>
            <ac:cxnSpMk id="4" creationId="{827A8616-0C43-7031-A972-75E2C18917C3}"/>
          </ac:cxnSpMkLst>
        </pc:cxnChg>
        <pc:cxnChg chg="del">
          <ac:chgData name="Carlos Hidalgo García" userId="5e0decdd4a0d9a7e" providerId="LiveId" clId="{445CEDCD-A374-434E-A321-765DEA3D5149}" dt="2024-09-23T09:03:09.648" v="27025" actId="478"/>
          <ac:cxnSpMkLst>
            <pc:docMk/>
            <pc:sldMk cId="2850132121" sldId="305"/>
            <ac:cxnSpMk id="18" creationId="{9FED79E6-271B-9940-AB46-5D18D59D7A06}"/>
          </ac:cxnSpMkLst>
        </pc:cxnChg>
        <pc:cxnChg chg="del">
          <ac:chgData name="Carlos Hidalgo García" userId="5e0decdd4a0d9a7e" providerId="LiveId" clId="{445CEDCD-A374-434E-A321-765DEA3D5149}" dt="2024-09-23T09:03:09.648" v="27025" actId="478"/>
          <ac:cxnSpMkLst>
            <pc:docMk/>
            <pc:sldMk cId="2850132121" sldId="305"/>
            <ac:cxnSpMk id="19" creationId="{C3FA92F2-E92F-4512-D8F0-7742A6E2D2F6}"/>
          </ac:cxnSpMkLst>
        </pc:cxnChg>
        <pc:cxnChg chg="del">
          <ac:chgData name="Carlos Hidalgo García" userId="5e0decdd4a0d9a7e" providerId="LiveId" clId="{445CEDCD-A374-434E-A321-765DEA3D5149}" dt="2024-09-23T09:03:09.648" v="27025" actId="478"/>
          <ac:cxnSpMkLst>
            <pc:docMk/>
            <pc:sldMk cId="2850132121" sldId="305"/>
            <ac:cxnSpMk id="25" creationId="{EF32F8DE-36EB-A941-7BCF-1FD344846610}"/>
          </ac:cxnSpMkLst>
        </pc:cxnChg>
        <pc:cxnChg chg="add mod">
          <ac:chgData name="Carlos Hidalgo García" userId="5e0decdd4a0d9a7e" providerId="LiveId" clId="{445CEDCD-A374-434E-A321-765DEA3D5149}" dt="2024-09-23T09:09:24.148" v="27244" actId="14100"/>
          <ac:cxnSpMkLst>
            <pc:docMk/>
            <pc:sldMk cId="2850132121" sldId="305"/>
            <ac:cxnSpMk id="31" creationId="{978E6DF9-F204-4C47-6ADF-861731959B9C}"/>
          </ac:cxnSpMkLst>
        </pc:cxnChg>
        <pc:cxnChg chg="del">
          <ac:chgData name="Carlos Hidalgo García" userId="5e0decdd4a0d9a7e" providerId="LiveId" clId="{445CEDCD-A374-434E-A321-765DEA3D5149}" dt="2024-09-23T09:03:09.648" v="27025" actId="478"/>
          <ac:cxnSpMkLst>
            <pc:docMk/>
            <pc:sldMk cId="2850132121" sldId="305"/>
            <ac:cxnSpMk id="39" creationId="{B6DA1680-A46E-A526-A13B-CE06D0F9717B}"/>
          </ac:cxnSpMkLst>
        </pc:cxnChg>
        <pc:cxnChg chg="del">
          <ac:chgData name="Carlos Hidalgo García" userId="5e0decdd4a0d9a7e" providerId="LiveId" clId="{445CEDCD-A374-434E-A321-765DEA3D5149}" dt="2024-09-23T09:03:09.648" v="27025" actId="478"/>
          <ac:cxnSpMkLst>
            <pc:docMk/>
            <pc:sldMk cId="2850132121" sldId="305"/>
            <ac:cxnSpMk id="46" creationId="{6AA60B1C-20E2-8387-CD0A-2D4ADFA7AD48}"/>
          </ac:cxnSpMkLst>
        </pc:cxnChg>
        <pc:cxnChg chg="del">
          <ac:chgData name="Carlos Hidalgo García" userId="5e0decdd4a0d9a7e" providerId="LiveId" clId="{445CEDCD-A374-434E-A321-765DEA3D5149}" dt="2024-09-23T09:03:09.648" v="27025" actId="478"/>
          <ac:cxnSpMkLst>
            <pc:docMk/>
            <pc:sldMk cId="2850132121" sldId="305"/>
            <ac:cxnSpMk id="47" creationId="{CA65F765-3FA9-5809-4552-86CC2969672D}"/>
          </ac:cxnSpMkLst>
        </pc:cxnChg>
        <pc:cxnChg chg="del">
          <ac:chgData name="Carlos Hidalgo García" userId="5e0decdd4a0d9a7e" providerId="LiveId" clId="{445CEDCD-A374-434E-A321-765DEA3D5149}" dt="2024-09-23T09:03:09.648" v="27025" actId="478"/>
          <ac:cxnSpMkLst>
            <pc:docMk/>
            <pc:sldMk cId="2850132121" sldId="305"/>
            <ac:cxnSpMk id="49" creationId="{DD8548C6-07A5-EC85-C407-528BCC242103}"/>
          </ac:cxnSpMkLst>
        </pc:cxnChg>
      </pc:sldChg>
      <pc:sldChg chg="addSp delSp modSp add mod">
        <pc:chgData name="Carlos Hidalgo García" userId="5e0decdd4a0d9a7e" providerId="LiveId" clId="{445CEDCD-A374-434E-A321-765DEA3D5149}" dt="2024-09-23T16:26:55.492" v="27989" actId="20577"/>
        <pc:sldMkLst>
          <pc:docMk/>
          <pc:sldMk cId="660223929" sldId="306"/>
        </pc:sldMkLst>
        <pc:spChg chg="mod">
          <ac:chgData name="Carlos Hidalgo García" userId="5e0decdd4a0d9a7e" providerId="LiveId" clId="{445CEDCD-A374-434E-A321-765DEA3D5149}" dt="2024-09-23T16:26:55.492" v="27989" actId="20577"/>
          <ac:spMkLst>
            <pc:docMk/>
            <pc:sldMk cId="660223929" sldId="306"/>
            <ac:spMk id="3" creationId="{E14534E9-0538-FB88-49AA-FF4F54BC08A9}"/>
          </ac:spMkLst>
        </pc:spChg>
        <pc:spChg chg="mod">
          <ac:chgData name="Carlos Hidalgo García" userId="5e0decdd4a0d9a7e" providerId="LiveId" clId="{445CEDCD-A374-434E-A321-765DEA3D5149}" dt="2024-09-23T16:23:38.434" v="27957" actId="20577"/>
          <ac:spMkLst>
            <pc:docMk/>
            <pc:sldMk cId="660223929" sldId="306"/>
            <ac:spMk id="4" creationId="{A603AB3A-AB4F-D46B-9EE5-0A4CDDE54C9B}"/>
          </ac:spMkLst>
        </pc:spChg>
        <pc:spChg chg="del">
          <ac:chgData name="Carlos Hidalgo García" userId="5e0decdd4a0d9a7e" providerId="LiveId" clId="{445CEDCD-A374-434E-A321-765DEA3D5149}" dt="2024-09-23T16:23:42.384" v="27958" actId="478"/>
          <ac:spMkLst>
            <pc:docMk/>
            <pc:sldMk cId="660223929" sldId="306"/>
            <ac:spMk id="5" creationId="{06572354-0B69-857A-541B-768E76139DF4}"/>
          </ac:spMkLst>
        </pc:spChg>
        <pc:spChg chg="del">
          <ac:chgData name="Carlos Hidalgo García" userId="5e0decdd4a0d9a7e" providerId="LiveId" clId="{445CEDCD-A374-434E-A321-765DEA3D5149}" dt="2024-09-23T16:23:45.132" v="27959" actId="478"/>
          <ac:spMkLst>
            <pc:docMk/>
            <pc:sldMk cId="660223929" sldId="306"/>
            <ac:spMk id="7" creationId="{07C2D237-32AE-99AD-CBFA-B37AECFCD1F1}"/>
          </ac:spMkLst>
        </pc:spChg>
        <pc:spChg chg="del">
          <ac:chgData name="Carlos Hidalgo García" userId="5e0decdd4a0d9a7e" providerId="LiveId" clId="{445CEDCD-A374-434E-A321-765DEA3D5149}" dt="2024-09-23T16:23:35.415" v="27955" actId="478"/>
          <ac:spMkLst>
            <pc:docMk/>
            <pc:sldMk cId="660223929" sldId="306"/>
            <ac:spMk id="8" creationId="{40F8CE23-5472-D4B0-3F1F-6D17BE0CFB7C}"/>
          </ac:spMkLst>
        </pc:spChg>
        <pc:spChg chg="del">
          <ac:chgData name="Carlos Hidalgo García" userId="5e0decdd4a0d9a7e" providerId="LiveId" clId="{445CEDCD-A374-434E-A321-765DEA3D5149}" dt="2024-09-23T16:23:35.415" v="27955" actId="478"/>
          <ac:spMkLst>
            <pc:docMk/>
            <pc:sldMk cId="660223929" sldId="306"/>
            <ac:spMk id="15" creationId="{B24CA327-7063-FDAA-3AE7-E4A7E1A6C32E}"/>
          </ac:spMkLst>
        </pc:spChg>
        <pc:spChg chg="del">
          <ac:chgData name="Carlos Hidalgo García" userId="5e0decdd4a0d9a7e" providerId="LiveId" clId="{445CEDCD-A374-434E-A321-765DEA3D5149}" dt="2024-09-23T16:23:35.415" v="27955" actId="478"/>
          <ac:spMkLst>
            <pc:docMk/>
            <pc:sldMk cId="660223929" sldId="306"/>
            <ac:spMk id="16" creationId="{C2E587F3-322B-FA77-ABE6-09E5AFB15582}"/>
          </ac:spMkLst>
        </pc:spChg>
        <pc:spChg chg="del">
          <ac:chgData name="Carlos Hidalgo García" userId="5e0decdd4a0d9a7e" providerId="LiveId" clId="{445CEDCD-A374-434E-A321-765DEA3D5149}" dt="2024-09-23T16:23:35.415" v="27955" actId="478"/>
          <ac:spMkLst>
            <pc:docMk/>
            <pc:sldMk cId="660223929" sldId="306"/>
            <ac:spMk id="23" creationId="{CE513073-3780-6621-A065-BA0A31D1E69A}"/>
          </ac:spMkLst>
        </pc:spChg>
        <pc:spChg chg="mod">
          <ac:chgData name="Carlos Hidalgo García" userId="5e0decdd4a0d9a7e" providerId="LiveId" clId="{445CEDCD-A374-434E-A321-765DEA3D5149}" dt="2024-09-23T16:21:10.935" v="27652" actId="20577"/>
          <ac:spMkLst>
            <pc:docMk/>
            <pc:sldMk cId="660223929" sldId="306"/>
            <ac:spMk id="24" creationId="{77AC952E-FE1E-3C99-9DBC-A0774DAFAAAE}"/>
          </ac:spMkLst>
        </pc:spChg>
        <pc:spChg chg="del">
          <ac:chgData name="Carlos Hidalgo García" userId="5e0decdd4a0d9a7e" providerId="LiveId" clId="{445CEDCD-A374-434E-A321-765DEA3D5149}" dt="2024-09-23T16:23:35.415" v="27955" actId="478"/>
          <ac:spMkLst>
            <pc:docMk/>
            <pc:sldMk cId="660223929" sldId="306"/>
            <ac:spMk id="25" creationId="{DD8F75FB-A7C1-552C-FD02-293CDF8779FD}"/>
          </ac:spMkLst>
        </pc:spChg>
        <pc:picChg chg="del">
          <ac:chgData name="Carlos Hidalgo García" userId="5e0decdd4a0d9a7e" providerId="LiveId" clId="{445CEDCD-A374-434E-A321-765DEA3D5149}" dt="2024-09-23T16:23:35.415" v="27955" actId="478"/>
          <ac:picMkLst>
            <pc:docMk/>
            <pc:sldMk cId="660223929" sldId="306"/>
            <ac:picMk id="2" creationId="{18F253D2-7A69-DF80-C4BF-9BE78734C3F1}"/>
          </ac:picMkLst>
        </pc:picChg>
        <pc:picChg chg="add mod">
          <ac:chgData name="Carlos Hidalgo García" userId="5e0decdd4a0d9a7e" providerId="LiveId" clId="{445CEDCD-A374-434E-A321-765DEA3D5149}" dt="2024-09-23T16:26:33.336" v="27977" actId="1076"/>
          <ac:picMkLst>
            <pc:docMk/>
            <pc:sldMk cId="660223929" sldId="306"/>
            <ac:picMk id="14" creationId="{0F5C1D31-083F-006E-02FA-1C455D60C751}"/>
          </ac:picMkLst>
        </pc:picChg>
        <pc:picChg chg="add mod">
          <ac:chgData name="Carlos Hidalgo García" userId="5e0decdd4a0d9a7e" providerId="LiveId" clId="{445CEDCD-A374-434E-A321-765DEA3D5149}" dt="2024-09-23T16:26:33.336" v="27977" actId="1076"/>
          <ac:picMkLst>
            <pc:docMk/>
            <pc:sldMk cId="660223929" sldId="306"/>
            <ac:picMk id="18" creationId="{54D255FD-7EDA-FD5E-2C57-442F6C71E5CE}"/>
          </ac:picMkLst>
        </pc:picChg>
        <pc:picChg chg="add mod">
          <ac:chgData name="Carlos Hidalgo García" userId="5e0decdd4a0d9a7e" providerId="LiveId" clId="{445CEDCD-A374-434E-A321-765DEA3D5149}" dt="2024-09-23T16:26:37.314" v="27980" actId="1036"/>
          <ac:picMkLst>
            <pc:docMk/>
            <pc:sldMk cId="660223929" sldId="306"/>
            <ac:picMk id="19" creationId="{CBB133CB-FDEA-CEE7-430C-0F8DBC53FBA2}"/>
          </ac:picMkLst>
        </pc:picChg>
        <pc:picChg chg="add mod">
          <ac:chgData name="Carlos Hidalgo García" userId="5e0decdd4a0d9a7e" providerId="LiveId" clId="{445CEDCD-A374-434E-A321-765DEA3D5149}" dt="2024-09-23T16:26:33.336" v="27977" actId="1076"/>
          <ac:picMkLst>
            <pc:docMk/>
            <pc:sldMk cId="660223929" sldId="306"/>
            <ac:picMk id="20" creationId="{42F57EB7-ADBA-9224-B833-3292F9F90C11}"/>
          </ac:picMkLst>
        </pc:picChg>
        <pc:picChg chg="add mod">
          <ac:chgData name="Carlos Hidalgo García" userId="5e0decdd4a0d9a7e" providerId="LiveId" clId="{445CEDCD-A374-434E-A321-765DEA3D5149}" dt="2024-09-23T16:26:33.336" v="27977" actId="1076"/>
          <ac:picMkLst>
            <pc:docMk/>
            <pc:sldMk cId="660223929" sldId="306"/>
            <ac:picMk id="21" creationId="{56ACB24E-C261-1051-5BF3-4A6635999930}"/>
          </ac:picMkLst>
        </pc:picChg>
        <pc:picChg chg="add mod">
          <ac:chgData name="Carlos Hidalgo García" userId="5e0decdd4a0d9a7e" providerId="LiveId" clId="{445CEDCD-A374-434E-A321-765DEA3D5149}" dt="2024-09-23T16:26:41.887" v="27985" actId="1035"/>
          <ac:picMkLst>
            <pc:docMk/>
            <pc:sldMk cId="660223929" sldId="306"/>
            <ac:picMk id="26" creationId="{7959EA98-B595-5814-8607-EC6865D5509E}"/>
          </ac:picMkLst>
        </pc:picChg>
        <pc:cxnChg chg="del">
          <ac:chgData name="Carlos Hidalgo García" userId="5e0decdd4a0d9a7e" providerId="LiveId" clId="{445CEDCD-A374-434E-A321-765DEA3D5149}" dt="2024-09-23T16:23:35.415" v="27955" actId="478"/>
          <ac:cxnSpMkLst>
            <pc:docMk/>
            <pc:sldMk cId="660223929" sldId="306"/>
            <ac:cxnSpMk id="17" creationId="{603FEA35-74A0-EBD5-2FE6-24A5D20B2D44}"/>
          </ac:cxnSpMkLst>
        </pc:cxnChg>
      </pc:sldChg>
      <pc:sldChg chg="addSp delSp modSp add mod">
        <pc:chgData name="Carlos Hidalgo García" userId="5e0decdd4a0d9a7e" providerId="LiveId" clId="{445CEDCD-A374-434E-A321-765DEA3D5149}" dt="2024-09-23T18:31:03.196" v="28885" actId="20577"/>
        <pc:sldMkLst>
          <pc:docMk/>
          <pc:sldMk cId="2421375029" sldId="307"/>
        </pc:sldMkLst>
        <pc:spChg chg="add mod">
          <ac:chgData name="Carlos Hidalgo García" userId="5e0decdd4a0d9a7e" providerId="LiveId" clId="{445CEDCD-A374-434E-A321-765DEA3D5149}" dt="2024-09-23T16:31:33.789" v="28309" actId="14100"/>
          <ac:spMkLst>
            <pc:docMk/>
            <pc:sldMk cId="2421375029" sldId="307"/>
            <ac:spMk id="2" creationId="{A8E06972-6F78-6F91-3E0D-DA679EF1FFFF}"/>
          </ac:spMkLst>
        </pc:spChg>
        <pc:spChg chg="mod">
          <ac:chgData name="Carlos Hidalgo García" userId="5e0decdd4a0d9a7e" providerId="LiveId" clId="{445CEDCD-A374-434E-A321-765DEA3D5149}" dt="2024-09-23T16:27:53.932" v="28145" actId="20577"/>
          <ac:spMkLst>
            <pc:docMk/>
            <pc:sldMk cId="2421375029" sldId="307"/>
            <ac:spMk id="3" creationId="{E14534E9-0538-FB88-49AA-FF4F54BC08A9}"/>
          </ac:spMkLst>
        </pc:spChg>
        <pc:spChg chg="mod">
          <ac:chgData name="Carlos Hidalgo García" userId="5e0decdd4a0d9a7e" providerId="LiveId" clId="{445CEDCD-A374-434E-A321-765DEA3D5149}" dt="2024-09-23T16:27:09.250" v="27992" actId="20577"/>
          <ac:spMkLst>
            <pc:docMk/>
            <pc:sldMk cId="2421375029" sldId="307"/>
            <ac:spMk id="4" creationId="{A603AB3A-AB4F-D46B-9EE5-0A4CDDE54C9B}"/>
          </ac:spMkLst>
        </pc:spChg>
        <pc:spChg chg="add mod">
          <ac:chgData name="Carlos Hidalgo García" userId="5e0decdd4a0d9a7e" providerId="LiveId" clId="{445CEDCD-A374-434E-A321-765DEA3D5149}" dt="2024-09-23T16:30:02.373" v="28172" actId="1076"/>
          <ac:spMkLst>
            <pc:docMk/>
            <pc:sldMk cId="2421375029" sldId="307"/>
            <ac:spMk id="5" creationId="{4C1DFB94-6E2B-5F96-5F2B-AFA4A585CCF6}"/>
          </ac:spMkLst>
        </pc:spChg>
        <pc:spChg chg="add mod">
          <ac:chgData name="Carlos Hidalgo García" userId="5e0decdd4a0d9a7e" providerId="LiveId" clId="{445CEDCD-A374-434E-A321-765DEA3D5149}" dt="2024-09-23T16:30:02.373" v="28172" actId="1076"/>
          <ac:spMkLst>
            <pc:docMk/>
            <pc:sldMk cId="2421375029" sldId="307"/>
            <ac:spMk id="7" creationId="{F1812A07-22F7-FBD2-6F21-9EE3E05B5ED0}"/>
          </ac:spMkLst>
        </pc:spChg>
        <pc:spChg chg="add mod">
          <ac:chgData name="Carlos Hidalgo García" userId="5e0decdd4a0d9a7e" providerId="LiveId" clId="{445CEDCD-A374-434E-A321-765DEA3D5149}" dt="2024-09-23T16:30:31.472" v="28226" actId="1076"/>
          <ac:spMkLst>
            <pc:docMk/>
            <pc:sldMk cId="2421375029" sldId="307"/>
            <ac:spMk id="16" creationId="{3F87536C-0AB9-EAA3-1194-79737DECCCD8}"/>
          </ac:spMkLst>
        </pc:spChg>
        <pc:spChg chg="add mod">
          <ac:chgData name="Carlos Hidalgo García" userId="5e0decdd4a0d9a7e" providerId="LiveId" clId="{445CEDCD-A374-434E-A321-765DEA3D5149}" dt="2024-09-23T16:31:38.616" v="28310" actId="1076"/>
          <ac:spMkLst>
            <pc:docMk/>
            <pc:sldMk cId="2421375029" sldId="307"/>
            <ac:spMk id="23" creationId="{54301A6E-74CF-B773-4B01-FB1220DA71C6}"/>
          </ac:spMkLst>
        </pc:spChg>
        <pc:spChg chg="add mod">
          <ac:chgData name="Carlos Hidalgo García" userId="5e0decdd4a0d9a7e" providerId="LiveId" clId="{445CEDCD-A374-434E-A321-765DEA3D5149}" dt="2024-09-23T16:31:43.559" v="28311"/>
          <ac:spMkLst>
            <pc:docMk/>
            <pc:sldMk cId="2421375029" sldId="307"/>
            <ac:spMk id="27" creationId="{51504B49-B7D8-055B-7F83-3063670850E1}"/>
          </ac:spMkLst>
        </pc:spChg>
        <pc:spChg chg="add mod">
          <ac:chgData name="Carlos Hidalgo García" userId="5e0decdd4a0d9a7e" providerId="LiveId" clId="{445CEDCD-A374-434E-A321-765DEA3D5149}" dt="2024-09-23T16:32:17.596" v="28327" actId="1037"/>
          <ac:spMkLst>
            <pc:docMk/>
            <pc:sldMk cId="2421375029" sldId="307"/>
            <ac:spMk id="28" creationId="{84BA02EA-73D6-8CFD-3956-E5144CA2C6E7}"/>
          </ac:spMkLst>
        </pc:spChg>
        <pc:spChg chg="add mod">
          <ac:chgData name="Carlos Hidalgo García" userId="5e0decdd4a0d9a7e" providerId="LiveId" clId="{445CEDCD-A374-434E-A321-765DEA3D5149}" dt="2024-09-23T16:32:17.596" v="28327" actId="1037"/>
          <ac:spMkLst>
            <pc:docMk/>
            <pc:sldMk cId="2421375029" sldId="307"/>
            <ac:spMk id="29" creationId="{8AB5D69D-4CE5-88CE-813C-8929DDC774C1}"/>
          </ac:spMkLst>
        </pc:spChg>
        <pc:spChg chg="add del mod">
          <ac:chgData name="Carlos Hidalgo García" userId="5e0decdd4a0d9a7e" providerId="LiveId" clId="{445CEDCD-A374-434E-A321-765DEA3D5149}" dt="2024-09-23T16:32:07.214" v="28322" actId="478"/>
          <ac:spMkLst>
            <pc:docMk/>
            <pc:sldMk cId="2421375029" sldId="307"/>
            <ac:spMk id="30" creationId="{CD4A0F44-F72E-EB7B-7A1D-380657146490}"/>
          </ac:spMkLst>
        </pc:spChg>
        <pc:spChg chg="add mod">
          <ac:chgData name="Carlos Hidalgo García" userId="5e0decdd4a0d9a7e" providerId="LiveId" clId="{445CEDCD-A374-434E-A321-765DEA3D5149}" dt="2024-09-23T16:32:49.710" v="28415" actId="1076"/>
          <ac:spMkLst>
            <pc:docMk/>
            <pc:sldMk cId="2421375029" sldId="307"/>
            <ac:spMk id="31" creationId="{29E916AF-78D6-0F16-F451-A870461F881A}"/>
          </ac:spMkLst>
        </pc:spChg>
        <pc:spChg chg="add mod">
          <ac:chgData name="Carlos Hidalgo García" userId="5e0decdd4a0d9a7e" providerId="LiveId" clId="{445CEDCD-A374-434E-A321-765DEA3D5149}" dt="2024-09-23T17:02:43.585" v="28432" actId="1076"/>
          <ac:spMkLst>
            <pc:docMk/>
            <pc:sldMk cId="2421375029" sldId="307"/>
            <ac:spMk id="35" creationId="{C23C147B-5959-3A44-B0AE-F3A451D6954A}"/>
          </ac:spMkLst>
        </pc:spChg>
        <pc:spChg chg="add mod">
          <ac:chgData name="Carlos Hidalgo García" userId="5e0decdd4a0d9a7e" providerId="LiveId" clId="{445CEDCD-A374-434E-A321-765DEA3D5149}" dt="2024-09-23T17:03:55.753" v="28535" actId="1076"/>
          <ac:spMkLst>
            <pc:docMk/>
            <pc:sldMk cId="2421375029" sldId="307"/>
            <ac:spMk id="36" creationId="{3B61A904-1346-B836-7094-E512812849A5}"/>
          </ac:spMkLst>
        </pc:spChg>
        <pc:spChg chg="add del mod">
          <ac:chgData name="Carlos Hidalgo García" userId="5e0decdd4a0d9a7e" providerId="LiveId" clId="{445CEDCD-A374-434E-A321-765DEA3D5149}" dt="2024-09-23T17:04:13.914" v="28537" actId="478"/>
          <ac:spMkLst>
            <pc:docMk/>
            <pc:sldMk cId="2421375029" sldId="307"/>
            <ac:spMk id="37" creationId="{FADA3BF8-8F87-D787-AD36-D4C4D4BDFA51}"/>
          </ac:spMkLst>
        </pc:spChg>
        <pc:spChg chg="add mod">
          <ac:chgData name="Carlos Hidalgo García" userId="5e0decdd4a0d9a7e" providerId="LiveId" clId="{445CEDCD-A374-434E-A321-765DEA3D5149}" dt="2024-09-23T17:04:22.571" v="28539" actId="1076"/>
          <ac:spMkLst>
            <pc:docMk/>
            <pc:sldMk cId="2421375029" sldId="307"/>
            <ac:spMk id="38" creationId="{E5D79C1C-EF0A-CAAA-153A-F0CDF5C8EDE0}"/>
          </ac:spMkLst>
        </pc:spChg>
        <pc:spChg chg="add mod">
          <ac:chgData name="Carlos Hidalgo García" userId="5e0decdd4a0d9a7e" providerId="LiveId" clId="{445CEDCD-A374-434E-A321-765DEA3D5149}" dt="2024-09-23T17:04:32.408" v="28547" actId="20577"/>
          <ac:spMkLst>
            <pc:docMk/>
            <pc:sldMk cId="2421375029" sldId="307"/>
            <ac:spMk id="39" creationId="{7016D532-821A-CC69-0C6A-D836142E54F1}"/>
          </ac:spMkLst>
        </pc:spChg>
        <pc:spChg chg="add mod">
          <ac:chgData name="Carlos Hidalgo García" userId="5e0decdd4a0d9a7e" providerId="LiveId" clId="{445CEDCD-A374-434E-A321-765DEA3D5149}" dt="2024-09-23T17:06:03.907" v="28670" actId="1076"/>
          <ac:spMkLst>
            <pc:docMk/>
            <pc:sldMk cId="2421375029" sldId="307"/>
            <ac:spMk id="40" creationId="{860A8F4C-D2F5-101C-31B2-3E9E614F6A49}"/>
          </ac:spMkLst>
        </pc:spChg>
        <pc:spChg chg="add mod">
          <ac:chgData name="Carlos Hidalgo García" userId="5e0decdd4a0d9a7e" providerId="LiveId" clId="{445CEDCD-A374-434E-A321-765DEA3D5149}" dt="2024-09-23T18:31:03.196" v="28885" actId="20577"/>
          <ac:spMkLst>
            <pc:docMk/>
            <pc:sldMk cId="2421375029" sldId="307"/>
            <ac:spMk id="41" creationId="{B0A5BE8D-10B0-9627-1BF9-62C73F247DCA}"/>
          </ac:spMkLst>
        </pc:spChg>
        <pc:picChg chg="del">
          <ac:chgData name="Carlos Hidalgo García" userId="5e0decdd4a0d9a7e" providerId="LiveId" clId="{445CEDCD-A374-434E-A321-765DEA3D5149}" dt="2024-09-23T16:27:12.290" v="27993" actId="478"/>
          <ac:picMkLst>
            <pc:docMk/>
            <pc:sldMk cId="2421375029" sldId="307"/>
            <ac:picMk id="14" creationId="{0F5C1D31-083F-006E-02FA-1C455D60C751}"/>
          </ac:picMkLst>
        </pc:picChg>
        <pc:picChg chg="del">
          <ac:chgData name="Carlos Hidalgo García" userId="5e0decdd4a0d9a7e" providerId="LiveId" clId="{445CEDCD-A374-434E-A321-765DEA3D5149}" dt="2024-09-23T16:27:12.290" v="27993" actId="478"/>
          <ac:picMkLst>
            <pc:docMk/>
            <pc:sldMk cId="2421375029" sldId="307"/>
            <ac:picMk id="18" creationId="{54D255FD-7EDA-FD5E-2C57-442F6C71E5CE}"/>
          </ac:picMkLst>
        </pc:picChg>
        <pc:picChg chg="del">
          <ac:chgData name="Carlos Hidalgo García" userId="5e0decdd4a0d9a7e" providerId="LiveId" clId="{445CEDCD-A374-434E-A321-765DEA3D5149}" dt="2024-09-23T16:27:12.290" v="27993" actId="478"/>
          <ac:picMkLst>
            <pc:docMk/>
            <pc:sldMk cId="2421375029" sldId="307"/>
            <ac:picMk id="19" creationId="{CBB133CB-FDEA-CEE7-430C-0F8DBC53FBA2}"/>
          </ac:picMkLst>
        </pc:picChg>
        <pc:picChg chg="del">
          <ac:chgData name="Carlos Hidalgo García" userId="5e0decdd4a0d9a7e" providerId="LiveId" clId="{445CEDCD-A374-434E-A321-765DEA3D5149}" dt="2024-09-23T16:27:12.290" v="27993" actId="478"/>
          <ac:picMkLst>
            <pc:docMk/>
            <pc:sldMk cId="2421375029" sldId="307"/>
            <ac:picMk id="20" creationId="{42F57EB7-ADBA-9224-B833-3292F9F90C11}"/>
          </ac:picMkLst>
        </pc:picChg>
        <pc:picChg chg="del">
          <ac:chgData name="Carlos Hidalgo García" userId="5e0decdd4a0d9a7e" providerId="LiveId" clId="{445CEDCD-A374-434E-A321-765DEA3D5149}" dt="2024-09-23T16:27:12.290" v="27993" actId="478"/>
          <ac:picMkLst>
            <pc:docMk/>
            <pc:sldMk cId="2421375029" sldId="307"/>
            <ac:picMk id="21" creationId="{56ACB24E-C261-1051-5BF3-4A6635999930}"/>
          </ac:picMkLst>
        </pc:picChg>
        <pc:picChg chg="del">
          <ac:chgData name="Carlos Hidalgo García" userId="5e0decdd4a0d9a7e" providerId="LiveId" clId="{445CEDCD-A374-434E-A321-765DEA3D5149}" dt="2024-09-23T16:27:12.290" v="27993" actId="478"/>
          <ac:picMkLst>
            <pc:docMk/>
            <pc:sldMk cId="2421375029" sldId="307"/>
            <ac:picMk id="26" creationId="{7959EA98-B595-5814-8607-EC6865D5509E}"/>
          </ac:picMkLst>
        </pc:picChg>
        <pc:picChg chg="add mod">
          <ac:chgData name="Carlos Hidalgo García" userId="5e0decdd4a0d9a7e" providerId="LiveId" clId="{445CEDCD-A374-434E-A321-765DEA3D5149}" dt="2024-09-23T17:00:00.153" v="28425" actId="1076"/>
          <ac:picMkLst>
            <pc:docMk/>
            <pc:sldMk cId="2421375029" sldId="307"/>
            <ac:picMk id="1026" creationId="{96000513-05CC-57E5-6138-1B4F2BFC95EB}"/>
          </ac:picMkLst>
        </pc:picChg>
        <pc:picChg chg="add mod">
          <ac:chgData name="Carlos Hidalgo García" userId="5e0decdd4a0d9a7e" providerId="LiveId" clId="{445CEDCD-A374-434E-A321-765DEA3D5149}" dt="2024-09-23T17:05:23.099" v="28552" actId="1076"/>
          <ac:picMkLst>
            <pc:docMk/>
            <pc:sldMk cId="2421375029" sldId="307"/>
            <ac:picMk id="1028" creationId="{9B15DDA3-6D32-C06A-17E4-F28CB8985FD6}"/>
          </ac:picMkLst>
        </pc:picChg>
        <pc:cxnChg chg="add mod">
          <ac:chgData name="Carlos Hidalgo García" userId="5e0decdd4a0d9a7e" providerId="LiveId" clId="{445CEDCD-A374-434E-A321-765DEA3D5149}" dt="2024-09-23T16:31:12.641" v="28300" actId="14100"/>
          <ac:cxnSpMkLst>
            <pc:docMk/>
            <pc:sldMk cId="2421375029" sldId="307"/>
            <ac:cxnSpMk id="8" creationId="{9472C321-B751-5E88-D20D-B4761F41FB62}"/>
          </ac:cxnSpMkLst>
        </pc:cxnChg>
        <pc:cxnChg chg="add del mod">
          <ac:chgData name="Carlos Hidalgo García" userId="5e0decdd4a0d9a7e" providerId="LiveId" clId="{445CEDCD-A374-434E-A321-765DEA3D5149}" dt="2024-09-23T16:59:31.698" v="28423" actId="478"/>
          <ac:cxnSpMkLst>
            <pc:docMk/>
            <pc:sldMk cId="2421375029" sldId="307"/>
            <ac:cxnSpMk id="32" creationId="{8C607AB3-FB18-053B-0E73-CE7EC238BF86}"/>
          </ac:cxnSpMkLst>
        </pc:cxnChg>
      </pc:sldChg>
      <pc:sldChg chg="delSp modSp add mod">
        <pc:chgData name="Carlos Hidalgo García" userId="5e0decdd4a0d9a7e" providerId="LiveId" clId="{445CEDCD-A374-434E-A321-765DEA3D5149}" dt="2024-09-24T14:10:39.676" v="29891" actId="20577"/>
        <pc:sldMkLst>
          <pc:docMk/>
          <pc:sldMk cId="1649656822" sldId="308"/>
        </pc:sldMkLst>
        <pc:spChg chg="del">
          <ac:chgData name="Carlos Hidalgo García" userId="5e0decdd4a0d9a7e" providerId="LiveId" clId="{445CEDCD-A374-434E-A321-765DEA3D5149}" dt="2024-09-23T17:06:15.970" v="28672" actId="478"/>
          <ac:spMkLst>
            <pc:docMk/>
            <pc:sldMk cId="1649656822" sldId="308"/>
            <ac:spMk id="2" creationId="{A8E06972-6F78-6F91-3E0D-DA679EF1FFFF}"/>
          </ac:spMkLst>
        </pc:spChg>
        <pc:spChg chg="mod">
          <ac:chgData name="Carlos Hidalgo García" userId="5e0decdd4a0d9a7e" providerId="LiveId" clId="{445CEDCD-A374-434E-A321-765DEA3D5149}" dt="2024-09-24T12:31:13.311" v="29358" actId="13926"/>
          <ac:spMkLst>
            <pc:docMk/>
            <pc:sldMk cId="1649656822" sldId="308"/>
            <ac:spMk id="3" creationId="{E14534E9-0538-FB88-49AA-FF4F54BC08A9}"/>
          </ac:spMkLst>
        </pc:spChg>
        <pc:spChg chg="mod">
          <ac:chgData name="Carlos Hidalgo García" userId="5e0decdd4a0d9a7e" providerId="LiveId" clId="{445CEDCD-A374-434E-A321-765DEA3D5149}" dt="2024-09-24T14:10:39.676" v="29891" actId="20577"/>
          <ac:spMkLst>
            <pc:docMk/>
            <pc:sldMk cId="1649656822" sldId="308"/>
            <ac:spMk id="4" creationId="{A603AB3A-AB4F-D46B-9EE5-0A4CDDE54C9B}"/>
          </ac:spMkLst>
        </pc:spChg>
        <pc:spChg chg="del">
          <ac:chgData name="Carlos Hidalgo García" userId="5e0decdd4a0d9a7e" providerId="LiveId" clId="{445CEDCD-A374-434E-A321-765DEA3D5149}" dt="2024-09-23T17:06:15.970" v="28672" actId="478"/>
          <ac:spMkLst>
            <pc:docMk/>
            <pc:sldMk cId="1649656822" sldId="308"/>
            <ac:spMk id="5" creationId="{4C1DFB94-6E2B-5F96-5F2B-AFA4A585CCF6}"/>
          </ac:spMkLst>
        </pc:spChg>
        <pc:spChg chg="del">
          <ac:chgData name="Carlos Hidalgo García" userId="5e0decdd4a0d9a7e" providerId="LiveId" clId="{445CEDCD-A374-434E-A321-765DEA3D5149}" dt="2024-09-23T17:06:15.970" v="28672" actId="478"/>
          <ac:spMkLst>
            <pc:docMk/>
            <pc:sldMk cId="1649656822" sldId="308"/>
            <ac:spMk id="7" creationId="{F1812A07-22F7-FBD2-6F21-9EE3E05B5ED0}"/>
          </ac:spMkLst>
        </pc:spChg>
        <pc:spChg chg="del">
          <ac:chgData name="Carlos Hidalgo García" userId="5e0decdd4a0d9a7e" providerId="LiveId" clId="{445CEDCD-A374-434E-A321-765DEA3D5149}" dt="2024-09-23T17:06:15.970" v="28672" actId="478"/>
          <ac:spMkLst>
            <pc:docMk/>
            <pc:sldMk cId="1649656822" sldId="308"/>
            <ac:spMk id="16" creationId="{3F87536C-0AB9-EAA3-1194-79737DECCCD8}"/>
          </ac:spMkLst>
        </pc:spChg>
        <pc:spChg chg="del">
          <ac:chgData name="Carlos Hidalgo García" userId="5e0decdd4a0d9a7e" providerId="LiveId" clId="{445CEDCD-A374-434E-A321-765DEA3D5149}" dt="2024-09-23T17:06:15.970" v="28672" actId="478"/>
          <ac:spMkLst>
            <pc:docMk/>
            <pc:sldMk cId="1649656822" sldId="308"/>
            <ac:spMk id="23" creationId="{54301A6E-74CF-B773-4B01-FB1220DA71C6}"/>
          </ac:spMkLst>
        </pc:spChg>
        <pc:spChg chg="mod">
          <ac:chgData name="Carlos Hidalgo García" userId="5e0decdd4a0d9a7e" providerId="LiveId" clId="{445CEDCD-A374-434E-A321-765DEA3D5149}" dt="2024-09-24T12:28:56.979" v="28936" actId="20577"/>
          <ac:spMkLst>
            <pc:docMk/>
            <pc:sldMk cId="1649656822" sldId="308"/>
            <ac:spMk id="24" creationId="{77AC952E-FE1E-3C99-9DBC-A0774DAFAAAE}"/>
          </ac:spMkLst>
        </pc:spChg>
        <pc:spChg chg="del">
          <ac:chgData name="Carlos Hidalgo García" userId="5e0decdd4a0d9a7e" providerId="LiveId" clId="{445CEDCD-A374-434E-A321-765DEA3D5149}" dt="2024-09-23T17:06:15.970" v="28672" actId="478"/>
          <ac:spMkLst>
            <pc:docMk/>
            <pc:sldMk cId="1649656822" sldId="308"/>
            <ac:spMk id="28" creationId="{84BA02EA-73D6-8CFD-3956-E5144CA2C6E7}"/>
          </ac:spMkLst>
        </pc:spChg>
        <pc:spChg chg="del">
          <ac:chgData name="Carlos Hidalgo García" userId="5e0decdd4a0d9a7e" providerId="LiveId" clId="{445CEDCD-A374-434E-A321-765DEA3D5149}" dt="2024-09-23T17:06:15.970" v="28672" actId="478"/>
          <ac:spMkLst>
            <pc:docMk/>
            <pc:sldMk cId="1649656822" sldId="308"/>
            <ac:spMk id="29" creationId="{8AB5D69D-4CE5-88CE-813C-8929DDC774C1}"/>
          </ac:spMkLst>
        </pc:spChg>
        <pc:spChg chg="del">
          <ac:chgData name="Carlos Hidalgo García" userId="5e0decdd4a0d9a7e" providerId="LiveId" clId="{445CEDCD-A374-434E-A321-765DEA3D5149}" dt="2024-09-23T17:06:15.970" v="28672" actId="478"/>
          <ac:spMkLst>
            <pc:docMk/>
            <pc:sldMk cId="1649656822" sldId="308"/>
            <ac:spMk id="31" creationId="{29E916AF-78D6-0F16-F451-A870461F881A}"/>
          </ac:spMkLst>
        </pc:spChg>
        <pc:spChg chg="del">
          <ac:chgData name="Carlos Hidalgo García" userId="5e0decdd4a0d9a7e" providerId="LiveId" clId="{445CEDCD-A374-434E-A321-765DEA3D5149}" dt="2024-09-23T17:06:15.970" v="28672" actId="478"/>
          <ac:spMkLst>
            <pc:docMk/>
            <pc:sldMk cId="1649656822" sldId="308"/>
            <ac:spMk id="35" creationId="{C23C147B-5959-3A44-B0AE-F3A451D6954A}"/>
          </ac:spMkLst>
        </pc:spChg>
        <pc:spChg chg="del">
          <ac:chgData name="Carlos Hidalgo García" userId="5e0decdd4a0d9a7e" providerId="LiveId" clId="{445CEDCD-A374-434E-A321-765DEA3D5149}" dt="2024-09-23T17:06:15.970" v="28672" actId="478"/>
          <ac:spMkLst>
            <pc:docMk/>
            <pc:sldMk cId="1649656822" sldId="308"/>
            <ac:spMk id="36" creationId="{3B61A904-1346-B836-7094-E512812849A5}"/>
          </ac:spMkLst>
        </pc:spChg>
        <pc:spChg chg="del">
          <ac:chgData name="Carlos Hidalgo García" userId="5e0decdd4a0d9a7e" providerId="LiveId" clId="{445CEDCD-A374-434E-A321-765DEA3D5149}" dt="2024-09-23T17:06:15.970" v="28672" actId="478"/>
          <ac:spMkLst>
            <pc:docMk/>
            <pc:sldMk cId="1649656822" sldId="308"/>
            <ac:spMk id="38" creationId="{E5D79C1C-EF0A-CAAA-153A-F0CDF5C8EDE0}"/>
          </ac:spMkLst>
        </pc:spChg>
        <pc:spChg chg="del">
          <ac:chgData name="Carlos Hidalgo García" userId="5e0decdd4a0d9a7e" providerId="LiveId" clId="{445CEDCD-A374-434E-A321-765DEA3D5149}" dt="2024-09-23T17:06:15.970" v="28672" actId="478"/>
          <ac:spMkLst>
            <pc:docMk/>
            <pc:sldMk cId="1649656822" sldId="308"/>
            <ac:spMk id="39" creationId="{7016D532-821A-CC69-0C6A-D836142E54F1}"/>
          </ac:spMkLst>
        </pc:spChg>
        <pc:spChg chg="del">
          <ac:chgData name="Carlos Hidalgo García" userId="5e0decdd4a0d9a7e" providerId="LiveId" clId="{445CEDCD-A374-434E-A321-765DEA3D5149}" dt="2024-09-23T17:06:15.970" v="28672" actId="478"/>
          <ac:spMkLst>
            <pc:docMk/>
            <pc:sldMk cId="1649656822" sldId="308"/>
            <ac:spMk id="40" creationId="{860A8F4C-D2F5-101C-31B2-3E9E614F6A49}"/>
          </ac:spMkLst>
        </pc:spChg>
        <pc:picChg chg="del">
          <ac:chgData name="Carlos Hidalgo García" userId="5e0decdd4a0d9a7e" providerId="LiveId" clId="{445CEDCD-A374-434E-A321-765DEA3D5149}" dt="2024-09-23T17:06:15.970" v="28672" actId="478"/>
          <ac:picMkLst>
            <pc:docMk/>
            <pc:sldMk cId="1649656822" sldId="308"/>
            <ac:picMk id="1026" creationId="{96000513-05CC-57E5-6138-1B4F2BFC95EB}"/>
          </ac:picMkLst>
        </pc:picChg>
        <pc:picChg chg="del">
          <ac:chgData name="Carlos Hidalgo García" userId="5e0decdd4a0d9a7e" providerId="LiveId" clId="{445CEDCD-A374-434E-A321-765DEA3D5149}" dt="2024-09-23T17:06:15.970" v="28672" actId="478"/>
          <ac:picMkLst>
            <pc:docMk/>
            <pc:sldMk cId="1649656822" sldId="308"/>
            <ac:picMk id="1028" creationId="{9B15DDA3-6D32-C06A-17E4-F28CB8985FD6}"/>
          </ac:picMkLst>
        </pc:picChg>
        <pc:cxnChg chg="del">
          <ac:chgData name="Carlos Hidalgo García" userId="5e0decdd4a0d9a7e" providerId="LiveId" clId="{445CEDCD-A374-434E-A321-765DEA3D5149}" dt="2024-09-23T17:06:15.970" v="28672" actId="478"/>
          <ac:cxnSpMkLst>
            <pc:docMk/>
            <pc:sldMk cId="1649656822" sldId="308"/>
            <ac:cxnSpMk id="8" creationId="{9472C321-B751-5E88-D20D-B4761F41FB62}"/>
          </ac:cxnSpMkLst>
        </pc:cxnChg>
      </pc:sldChg>
      <pc:sldChg chg="addSp delSp modSp add mod">
        <pc:chgData name="Carlos Hidalgo García" userId="5e0decdd4a0d9a7e" providerId="LiveId" clId="{445CEDCD-A374-434E-A321-765DEA3D5149}" dt="2024-09-23T18:24:18.361" v="28863" actId="20577"/>
        <pc:sldMkLst>
          <pc:docMk/>
          <pc:sldMk cId="3763470942" sldId="309"/>
        </pc:sldMkLst>
        <pc:spChg chg="del">
          <ac:chgData name="Carlos Hidalgo García" userId="5e0decdd4a0d9a7e" providerId="LiveId" clId="{445CEDCD-A374-434E-A321-765DEA3D5149}" dt="2024-09-23T17:44:55" v="28710" actId="478"/>
          <ac:spMkLst>
            <pc:docMk/>
            <pc:sldMk cId="3763470942" sldId="309"/>
            <ac:spMk id="2" creationId="{A8E06972-6F78-6F91-3E0D-DA679EF1FFFF}"/>
          </ac:spMkLst>
        </pc:spChg>
        <pc:spChg chg="mod">
          <ac:chgData name="Carlos Hidalgo García" userId="5e0decdd4a0d9a7e" providerId="LiveId" clId="{445CEDCD-A374-434E-A321-765DEA3D5149}" dt="2024-09-23T17:46:09.935" v="28712" actId="20577"/>
          <ac:spMkLst>
            <pc:docMk/>
            <pc:sldMk cId="3763470942" sldId="309"/>
            <ac:spMk id="3" creationId="{E14534E9-0538-FB88-49AA-FF4F54BC08A9}"/>
          </ac:spMkLst>
        </pc:spChg>
        <pc:spChg chg="mod">
          <ac:chgData name="Carlos Hidalgo García" userId="5e0decdd4a0d9a7e" providerId="LiveId" clId="{445CEDCD-A374-434E-A321-765DEA3D5149}" dt="2024-09-23T17:44:47.864" v="28709" actId="20577"/>
          <ac:spMkLst>
            <pc:docMk/>
            <pc:sldMk cId="3763470942" sldId="309"/>
            <ac:spMk id="4" creationId="{A603AB3A-AB4F-D46B-9EE5-0A4CDDE54C9B}"/>
          </ac:spMkLst>
        </pc:spChg>
        <pc:spChg chg="del">
          <ac:chgData name="Carlos Hidalgo García" userId="5e0decdd4a0d9a7e" providerId="LiveId" clId="{445CEDCD-A374-434E-A321-765DEA3D5149}" dt="2024-09-23T17:44:55" v="28710" actId="478"/>
          <ac:spMkLst>
            <pc:docMk/>
            <pc:sldMk cId="3763470942" sldId="309"/>
            <ac:spMk id="5" creationId="{4C1DFB94-6E2B-5F96-5F2B-AFA4A585CCF6}"/>
          </ac:spMkLst>
        </pc:spChg>
        <pc:spChg chg="del">
          <ac:chgData name="Carlos Hidalgo García" userId="5e0decdd4a0d9a7e" providerId="LiveId" clId="{445CEDCD-A374-434E-A321-765DEA3D5149}" dt="2024-09-23T17:44:55" v="28710" actId="478"/>
          <ac:spMkLst>
            <pc:docMk/>
            <pc:sldMk cId="3763470942" sldId="309"/>
            <ac:spMk id="7" creationId="{F1812A07-22F7-FBD2-6F21-9EE3E05B5ED0}"/>
          </ac:spMkLst>
        </pc:spChg>
        <pc:spChg chg="add mod">
          <ac:chgData name="Carlos Hidalgo García" userId="5e0decdd4a0d9a7e" providerId="LiveId" clId="{445CEDCD-A374-434E-A321-765DEA3D5149}" dt="2024-09-23T18:24:18.361" v="28863" actId="20577"/>
          <ac:spMkLst>
            <pc:docMk/>
            <pc:sldMk cId="3763470942" sldId="309"/>
            <ac:spMk id="14" creationId="{8155D52F-0D32-F64E-324A-F3E7B93D41B0}"/>
          </ac:spMkLst>
        </pc:spChg>
        <pc:spChg chg="del">
          <ac:chgData name="Carlos Hidalgo García" userId="5e0decdd4a0d9a7e" providerId="LiveId" clId="{445CEDCD-A374-434E-A321-765DEA3D5149}" dt="2024-09-23T17:44:56.762" v="28711" actId="478"/>
          <ac:spMkLst>
            <pc:docMk/>
            <pc:sldMk cId="3763470942" sldId="309"/>
            <ac:spMk id="16" creationId="{3F87536C-0AB9-EAA3-1194-79737DECCCD8}"/>
          </ac:spMkLst>
        </pc:spChg>
        <pc:spChg chg="del">
          <ac:chgData name="Carlos Hidalgo García" userId="5e0decdd4a0d9a7e" providerId="LiveId" clId="{445CEDCD-A374-434E-A321-765DEA3D5149}" dt="2024-09-23T17:44:55" v="28710" actId="478"/>
          <ac:spMkLst>
            <pc:docMk/>
            <pc:sldMk cId="3763470942" sldId="309"/>
            <ac:spMk id="23" creationId="{54301A6E-74CF-B773-4B01-FB1220DA71C6}"/>
          </ac:spMkLst>
        </pc:spChg>
        <pc:spChg chg="del">
          <ac:chgData name="Carlos Hidalgo García" userId="5e0decdd4a0d9a7e" providerId="LiveId" clId="{445CEDCD-A374-434E-A321-765DEA3D5149}" dt="2024-09-23T17:44:55" v="28710" actId="478"/>
          <ac:spMkLst>
            <pc:docMk/>
            <pc:sldMk cId="3763470942" sldId="309"/>
            <ac:spMk id="28" creationId="{84BA02EA-73D6-8CFD-3956-E5144CA2C6E7}"/>
          </ac:spMkLst>
        </pc:spChg>
        <pc:spChg chg="del">
          <ac:chgData name="Carlos Hidalgo García" userId="5e0decdd4a0d9a7e" providerId="LiveId" clId="{445CEDCD-A374-434E-A321-765DEA3D5149}" dt="2024-09-23T17:44:55" v="28710" actId="478"/>
          <ac:spMkLst>
            <pc:docMk/>
            <pc:sldMk cId="3763470942" sldId="309"/>
            <ac:spMk id="29" creationId="{8AB5D69D-4CE5-88CE-813C-8929DDC774C1}"/>
          </ac:spMkLst>
        </pc:spChg>
        <pc:spChg chg="del">
          <ac:chgData name="Carlos Hidalgo García" userId="5e0decdd4a0d9a7e" providerId="LiveId" clId="{445CEDCD-A374-434E-A321-765DEA3D5149}" dt="2024-09-23T17:44:55" v="28710" actId="478"/>
          <ac:spMkLst>
            <pc:docMk/>
            <pc:sldMk cId="3763470942" sldId="309"/>
            <ac:spMk id="31" creationId="{29E916AF-78D6-0F16-F451-A870461F881A}"/>
          </ac:spMkLst>
        </pc:spChg>
        <pc:spChg chg="del">
          <ac:chgData name="Carlos Hidalgo García" userId="5e0decdd4a0d9a7e" providerId="LiveId" clId="{445CEDCD-A374-434E-A321-765DEA3D5149}" dt="2024-09-23T17:44:55" v="28710" actId="478"/>
          <ac:spMkLst>
            <pc:docMk/>
            <pc:sldMk cId="3763470942" sldId="309"/>
            <ac:spMk id="35" creationId="{C23C147B-5959-3A44-B0AE-F3A451D6954A}"/>
          </ac:spMkLst>
        </pc:spChg>
        <pc:spChg chg="del">
          <ac:chgData name="Carlos Hidalgo García" userId="5e0decdd4a0d9a7e" providerId="LiveId" clId="{445CEDCD-A374-434E-A321-765DEA3D5149}" dt="2024-09-23T17:44:55" v="28710" actId="478"/>
          <ac:spMkLst>
            <pc:docMk/>
            <pc:sldMk cId="3763470942" sldId="309"/>
            <ac:spMk id="36" creationId="{3B61A904-1346-B836-7094-E512812849A5}"/>
          </ac:spMkLst>
        </pc:spChg>
        <pc:spChg chg="del">
          <ac:chgData name="Carlos Hidalgo García" userId="5e0decdd4a0d9a7e" providerId="LiveId" clId="{445CEDCD-A374-434E-A321-765DEA3D5149}" dt="2024-09-23T17:44:55" v="28710" actId="478"/>
          <ac:spMkLst>
            <pc:docMk/>
            <pc:sldMk cId="3763470942" sldId="309"/>
            <ac:spMk id="38" creationId="{E5D79C1C-EF0A-CAAA-153A-F0CDF5C8EDE0}"/>
          </ac:spMkLst>
        </pc:spChg>
        <pc:spChg chg="del">
          <ac:chgData name="Carlos Hidalgo García" userId="5e0decdd4a0d9a7e" providerId="LiveId" clId="{445CEDCD-A374-434E-A321-765DEA3D5149}" dt="2024-09-23T17:44:55" v="28710" actId="478"/>
          <ac:spMkLst>
            <pc:docMk/>
            <pc:sldMk cId="3763470942" sldId="309"/>
            <ac:spMk id="39" creationId="{7016D532-821A-CC69-0C6A-D836142E54F1}"/>
          </ac:spMkLst>
        </pc:spChg>
        <pc:spChg chg="del">
          <ac:chgData name="Carlos Hidalgo García" userId="5e0decdd4a0d9a7e" providerId="LiveId" clId="{445CEDCD-A374-434E-A321-765DEA3D5149}" dt="2024-09-23T17:44:55" v="28710" actId="478"/>
          <ac:spMkLst>
            <pc:docMk/>
            <pc:sldMk cId="3763470942" sldId="309"/>
            <ac:spMk id="40" creationId="{860A8F4C-D2F5-101C-31B2-3E9E614F6A49}"/>
          </ac:spMkLst>
        </pc:spChg>
        <pc:spChg chg="del">
          <ac:chgData name="Carlos Hidalgo García" userId="5e0decdd4a0d9a7e" providerId="LiveId" clId="{445CEDCD-A374-434E-A321-765DEA3D5149}" dt="2024-09-23T17:44:45.647" v="28707" actId="478"/>
          <ac:spMkLst>
            <pc:docMk/>
            <pc:sldMk cId="3763470942" sldId="309"/>
            <ac:spMk id="41" creationId="{B0A5BE8D-10B0-9627-1BF9-62C73F247DCA}"/>
          </ac:spMkLst>
        </pc:spChg>
        <pc:picChg chg="del">
          <ac:chgData name="Carlos Hidalgo García" userId="5e0decdd4a0d9a7e" providerId="LiveId" clId="{445CEDCD-A374-434E-A321-765DEA3D5149}" dt="2024-09-23T17:44:55" v="28710" actId="478"/>
          <ac:picMkLst>
            <pc:docMk/>
            <pc:sldMk cId="3763470942" sldId="309"/>
            <ac:picMk id="1026" creationId="{96000513-05CC-57E5-6138-1B4F2BFC95EB}"/>
          </ac:picMkLst>
        </pc:picChg>
        <pc:picChg chg="del">
          <ac:chgData name="Carlos Hidalgo García" userId="5e0decdd4a0d9a7e" providerId="LiveId" clId="{445CEDCD-A374-434E-A321-765DEA3D5149}" dt="2024-09-23T17:44:55" v="28710" actId="478"/>
          <ac:picMkLst>
            <pc:docMk/>
            <pc:sldMk cId="3763470942" sldId="309"/>
            <ac:picMk id="1028" creationId="{9B15DDA3-6D32-C06A-17E4-F28CB8985FD6}"/>
          </ac:picMkLst>
        </pc:picChg>
        <pc:cxnChg chg="del">
          <ac:chgData name="Carlos Hidalgo García" userId="5e0decdd4a0d9a7e" providerId="LiveId" clId="{445CEDCD-A374-434E-A321-765DEA3D5149}" dt="2024-09-23T17:44:55" v="28710" actId="478"/>
          <ac:cxnSpMkLst>
            <pc:docMk/>
            <pc:sldMk cId="3763470942" sldId="309"/>
            <ac:cxnSpMk id="8" creationId="{9472C321-B751-5E88-D20D-B4761F41FB62}"/>
          </ac:cxnSpMkLst>
        </pc:cxnChg>
      </pc:sldChg>
      <pc:sldChg chg="addSp modSp add mod">
        <pc:chgData name="Carlos Hidalgo García" userId="5e0decdd4a0d9a7e" providerId="LiveId" clId="{445CEDCD-A374-434E-A321-765DEA3D5149}" dt="2024-09-24T14:10:44.492" v="29893" actId="20577"/>
        <pc:sldMkLst>
          <pc:docMk/>
          <pc:sldMk cId="917038502" sldId="310"/>
        </pc:sldMkLst>
        <pc:spChg chg="add mod">
          <ac:chgData name="Carlos Hidalgo García" userId="5e0decdd4a0d9a7e" providerId="LiveId" clId="{445CEDCD-A374-434E-A321-765DEA3D5149}" dt="2024-09-24T14:06:10.400" v="29739" actId="1076"/>
          <ac:spMkLst>
            <pc:docMk/>
            <pc:sldMk cId="917038502" sldId="310"/>
            <ac:spMk id="2" creationId="{DE767E18-1836-6AE0-BF64-8AC91E37FFDC}"/>
          </ac:spMkLst>
        </pc:spChg>
        <pc:spChg chg="mod">
          <ac:chgData name="Carlos Hidalgo García" userId="5e0decdd4a0d9a7e" providerId="LiveId" clId="{445CEDCD-A374-434E-A321-765DEA3D5149}" dt="2024-09-24T14:10:26.036" v="29887" actId="13926"/>
          <ac:spMkLst>
            <pc:docMk/>
            <pc:sldMk cId="917038502" sldId="310"/>
            <ac:spMk id="3" creationId="{E14534E9-0538-FB88-49AA-FF4F54BC08A9}"/>
          </ac:spMkLst>
        </pc:spChg>
        <pc:spChg chg="mod">
          <ac:chgData name="Carlos Hidalgo García" userId="5e0decdd4a0d9a7e" providerId="LiveId" clId="{445CEDCD-A374-434E-A321-765DEA3D5149}" dt="2024-09-24T14:10:44.492" v="29893" actId="20577"/>
          <ac:spMkLst>
            <pc:docMk/>
            <pc:sldMk cId="917038502" sldId="310"/>
            <ac:spMk id="4" creationId="{A603AB3A-AB4F-D46B-9EE5-0A4CDDE54C9B}"/>
          </ac:spMkLst>
        </pc:spChg>
      </pc:sldChg>
      <pc:sldChg chg="delSp modSp add mod">
        <pc:chgData name="Carlos Hidalgo García" userId="5e0decdd4a0d9a7e" providerId="LiveId" clId="{445CEDCD-A374-434E-A321-765DEA3D5149}" dt="2024-09-25T07:59:18.509" v="30642" actId="20577"/>
        <pc:sldMkLst>
          <pc:docMk/>
          <pc:sldMk cId="284678808" sldId="311"/>
        </pc:sldMkLst>
        <pc:spChg chg="del">
          <ac:chgData name="Carlos Hidalgo García" userId="5e0decdd4a0d9a7e" providerId="LiveId" clId="{445CEDCD-A374-434E-A321-765DEA3D5149}" dt="2024-09-25T07:42:11.410" v="29895" actId="478"/>
          <ac:spMkLst>
            <pc:docMk/>
            <pc:sldMk cId="284678808" sldId="311"/>
            <ac:spMk id="2" creationId="{DE767E18-1836-6AE0-BF64-8AC91E37FFDC}"/>
          </ac:spMkLst>
        </pc:spChg>
        <pc:spChg chg="mod">
          <ac:chgData name="Carlos Hidalgo García" userId="5e0decdd4a0d9a7e" providerId="LiveId" clId="{445CEDCD-A374-434E-A321-765DEA3D5149}" dt="2024-09-25T07:59:05.548" v="30640" actId="13926"/>
          <ac:spMkLst>
            <pc:docMk/>
            <pc:sldMk cId="284678808" sldId="311"/>
            <ac:spMk id="3" creationId="{E14534E9-0538-FB88-49AA-FF4F54BC08A9}"/>
          </ac:spMkLst>
        </pc:spChg>
        <pc:spChg chg="mod">
          <ac:chgData name="Carlos Hidalgo García" userId="5e0decdd4a0d9a7e" providerId="LiveId" clId="{445CEDCD-A374-434E-A321-765DEA3D5149}" dt="2024-09-25T07:59:18.509" v="30642" actId="20577"/>
          <ac:spMkLst>
            <pc:docMk/>
            <pc:sldMk cId="284678808" sldId="311"/>
            <ac:spMk id="4" creationId="{A603AB3A-AB4F-D46B-9EE5-0A4CDDE54C9B}"/>
          </ac:spMkLst>
        </pc:spChg>
        <pc:spChg chg="mod">
          <ac:chgData name="Carlos Hidalgo García" userId="5e0decdd4a0d9a7e" providerId="LiveId" clId="{445CEDCD-A374-434E-A321-765DEA3D5149}" dt="2024-09-25T07:42:19.227" v="29928" actId="5793"/>
          <ac:spMkLst>
            <pc:docMk/>
            <pc:sldMk cId="284678808" sldId="311"/>
            <ac:spMk id="24" creationId="{77AC952E-FE1E-3C99-9DBC-A0774DAFAAAE}"/>
          </ac:spMkLst>
        </pc:spChg>
      </pc:sldChg>
      <pc:sldChg chg="add">
        <pc:chgData name="Carlos Hidalgo García" userId="5e0decdd4a0d9a7e" providerId="LiveId" clId="{445CEDCD-A374-434E-A321-765DEA3D5149}" dt="2024-09-25T07:59:21.054" v="30643" actId="2890"/>
        <pc:sldMkLst>
          <pc:docMk/>
          <pc:sldMk cId="1560794408" sldId="312"/>
        </pc:sldMkLst>
      </pc:sldChg>
      <pc:sldChg chg="modSp add mod">
        <pc:chgData name="Carlos Hidalgo García" userId="5e0decdd4a0d9a7e" providerId="LiveId" clId="{445CEDCD-A374-434E-A321-765DEA3D5149}" dt="2024-09-25T08:17:10.889" v="31437" actId="20577"/>
        <pc:sldMkLst>
          <pc:docMk/>
          <pc:sldMk cId="3287953416" sldId="313"/>
        </pc:sldMkLst>
        <pc:spChg chg="mod">
          <ac:chgData name="Carlos Hidalgo García" userId="5e0decdd4a0d9a7e" providerId="LiveId" clId="{445CEDCD-A374-434E-A321-765DEA3D5149}" dt="2024-09-25T08:17:04.832" v="31435" actId="13926"/>
          <ac:spMkLst>
            <pc:docMk/>
            <pc:sldMk cId="3287953416" sldId="313"/>
            <ac:spMk id="3" creationId="{E14534E9-0538-FB88-49AA-FF4F54BC08A9}"/>
          </ac:spMkLst>
        </pc:spChg>
        <pc:spChg chg="mod">
          <ac:chgData name="Carlos Hidalgo García" userId="5e0decdd4a0d9a7e" providerId="LiveId" clId="{445CEDCD-A374-434E-A321-765DEA3D5149}" dt="2024-09-25T08:17:10.889" v="31437" actId="20577"/>
          <ac:spMkLst>
            <pc:docMk/>
            <pc:sldMk cId="3287953416" sldId="313"/>
            <ac:spMk id="14" creationId="{6A09AACF-B4C4-E995-D30D-86246EA0CD62}"/>
          </ac:spMkLst>
        </pc:spChg>
        <pc:spChg chg="mod">
          <ac:chgData name="Carlos Hidalgo García" userId="5e0decdd4a0d9a7e" providerId="LiveId" clId="{445CEDCD-A374-434E-A321-765DEA3D5149}" dt="2024-09-25T08:16:56.290" v="31432" actId="13926"/>
          <ac:spMkLst>
            <pc:docMk/>
            <pc:sldMk cId="3287953416" sldId="313"/>
            <ac:spMk id="24" creationId="{77AC952E-FE1E-3C99-9DBC-A0774DAFAAAE}"/>
          </ac:spMkLst>
        </pc:spChg>
      </pc:sldChg>
    </pc:docChg>
  </pc:docChgLst>
  <pc:docChgLst>
    <pc:chgData name="Carlos Hidalgo García" userId="5e0decdd4a0d9a7e" providerId="LiveId" clId="{C7FAEE5A-184A-4438-807C-EFA7E9CB093C}"/>
    <pc:docChg chg="undo redo custSel addSld delSld modSld sldOrd">
      <pc:chgData name="Carlos Hidalgo García" userId="5e0decdd4a0d9a7e" providerId="LiveId" clId="{C7FAEE5A-184A-4438-807C-EFA7E9CB093C}" dt="2024-10-03T10:43:56.453" v="19417" actId="20577"/>
      <pc:docMkLst>
        <pc:docMk/>
      </pc:docMkLst>
      <pc:sldChg chg="del">
        <pc:chgData name="Carlos Hidalgo García" userId="5e0decdd4a0d9a7e" providerId="LiveId" clId="{C7FAEE5A-184A-4438-807C-EFA7E9CB093C}" dt="2024-10-01T09:18:46.897" v="76" actId="47"/>
        <pc:sldMkLst>
          <pc:docMk/>
          <pc:sldMk cId="2304578531" sldId="257"/>
        </pc:sldMkLst>
      </pc:sldChg>
      <pc:sldChg chg="modSp mod">
        <pc:chgData name="Carlos Hidalgo García" userId="5e0decdd4a0d9a7e" providerId="LiveId" clId="{C7FAEE5A-184A-4438-807C-EFA7E9CB093C}" dt="2024-10-01T09:18:34.259" v="75" actId="1076"/>
        <pc:sldMkLst>
          <pc:docMk/>
          <pc:sldMk cId="4002938689" sldId="259"/>
        </pc:sldMkLst>
        <pc:spChg chg="mod">
          <ac:chgData name="Carlos Hidalgo García" userId="5e0decdd4a0d9a7e" providerId="LiveId" clId="{C7FAEE5A-184A-4438-807C-EFA7E9CB093C}" dt="2024-10-01T09:18:34.259" v="75" actId="1076"/>
          <ac:spMkLst>
            <pc:docMk/>
            <pc:sldMk cId="4002938689" sldId="259"/>
            <ac:spMk id="6" creationId="{03E9B5F6-D12F-D76F-64B8-A813D2D8B9A9}"/>
          </ac:spMkLst>
        </pc:spChg>
      </pc:sldChg>
      <pc:sldChg chg="addSp modSp mod">
        <pc:chgData name="Carlos Hidalgo García" userId="5e0decdd4a0d9a7e" providerId="LiveId" clId="{C7FAEE5A-184A-4438-807C-EFA7E9CB093C}" dt="2024-10-01T09:47:50.307" v="1257" actId="20577"/>
        <pc:sldMkLst>
          <pc:docMk/>
          <pc:sldMk cId="4215535904" sldId="260"/>
        </pc:sldMkLst>
        <pc:spChg chg="add mod">
          <ac:chgData name="Carlos Hidalgo García" userId="5e0decdd4a0d9a7e" providerId="LiveId" clId="{C7FAEE5A-184A-4438-807C-EFA7E9CB093C}" dt="2024-10-01T09:33:27.084" v="1047" actId="20577"/>
          <ac:spMkLst>
            <pc:docMk/>
            <pc:sldMk cId="4215535904" sldId="260"/>
            <ac:spMk id="4" creationId="{2EF40BC5-0758-8AEC-AE66-3B1B85F01C5B}"/>
          </ac:spMkLst>
        </pc:spChg>
        <pc:spChg chg="mod">
          <ac:chgData name="Carlos Hidalgo García" userId="5e0decdd4a0d9a7e" providerId="LiveId" clId="{C7FAEE5A-184A-4438-807C-EFA7E9CB093C}" dt="2024-10-01T09:19:13.845" v="81" actId="20577"/>
          <ac:spMkLst>
            <pc:docMk/>
            <pc:sldMk cId="4215535904" sldId="260"/>
            <ac:spMk id="6" creationId="{03E9B5F6-D12F-D76F-64B8-A813D2D8B9A9}"/>
          </ac:spMkLst>
        </pc:spChg>
        <pc:spChg chg="mod">
          <ac:chgData name="Carlos Hidalgo García" userId="5e0decdd4a0d9a7e" providerId="LiveId" clId="{C7FAEE5A-184A-4438-807C-EFA7E9CB093C}" dt="2024-10-01T09:47:50.307" v="1257" actId="20577"/>
          <ac:spMkLst>
            <pc:docMk/>
            <pc:sldMk cId="4215535904" sldId="260"/>
            <ac:spMk id="22" creationId="{CB78F33F-6F03-39DA-D2DC-62BFF9F3DF27}"/>
          </ac:spMkLst>
        </pc:spChg>
        <pc:spChg chg="mod">
          <ac:chgData name="Carlos Hidalgo García" userId="5e0decdd4a0d9a7e" providerId="LiveId" clId="{C7FAEE5A-184A-4438-807C-EFA7E9CB093C}" dt="2024-10-01T09:30:40.222" v="946" actId="20577"/>
          <ac:spMkLst>
            <pc:docMk/>
            <pc:sldMk cId="4215535904" sldId="260"/>
            <ac:spMk id="24" creationId="{77AC952E-FE1E-3C99-9DBC-A0774DAFAAAE}"/>
          </ac:spMkLst>
        </pc:spChg>
      </pc:sldChg>
      <pc:sldChg chg="del">
        <pc:chgData name="Carlos Hidalgo García" userId="5e0decdd4a0d9a7e" providerId="LiveId" clId="{C7FAEE5A-184A-4438-807C-EFA7E9CB093C}" dt="2024-10-02T20:29:42.820" v="12496" actId="47"/>
        <pc:sldMkLst>
          <pc:docMk/>
          <pc:sldMk cId="406243451" sldId="261"/>
        </pc:sldMkLst>
      </pc:sldChg>
      <pc:sldChg chg="addSp delSp modSp add mod modNotesTx">
        <pc:chgData name="Carlos Hidalgo García" userId="5e0decdd4a0d9a7e" providerId="LiveId" clId="{C7FAEE5A-184A-4438-807C-EFA7E9CB093C}" dt="2024-10-01T11:21:34.598" v="2231" actId="20577"/>
        <pc:sldMkLst>
          <pc:docMk/>
          <pc:sldMk cId="3067175197" sldId="262"/>
        </pc:sldMkLst>
        <pc:spChg chg="mod">
          <ac:chgData name="Carlos Hidalgo García" userId="5e0decdd4a0d9a7e" providerId="LiveId" clId="{C7FAEE5A-184A-4438-807C-EFA7E9CB093C}" dt="2024-10-01T09:44:48.404" v="1083" actId="1076"/>
          <ac:spMkLst>
            <pc:docMk/>
            <pc:sldMk cId="3067175197" sldId="262"/>
            <ac:spMk id="2" creationId="{7F9F07BE-1DDC-E18E-7266-8619704EC24D}"/>
          </ac:spMkLst>
        </pc:spChg>
        <pc:spChg chg="del">
          <ac:chgData name="Carlos Hidalgo García" userId="5e0decdd4a0d9a7e" providerId="LiveId" clId="{C7FAEE5A-184A-4438-807C-EFA7E9CB093C}" dt="2024-10-01T09:34:20.050" v="1076" actId="478"/>
          <ac:spMkLst>
            <pc:docMk/>
            <pc:sldMk cId="3067175197" sldId="262"/>
            <ac:spMk id="4" creationId="{2EF40BC5-0758-8AEC-AE66-3B1B85F01C5B}"/>
          </ac:spMkLst>
        </pc:spChg>
        <pc:spChg chg="add mod">
          <ac:chgData name="Carlos Hidalgo García" userId="5e0decdd4a0d9a7e" providerId="LiveId" clId="{C7FAEE5A-184A-4438-807C-EFA7E9CB093C}" dt="2024-10-01T09:45:25.068" v="1133" actId="1076"/>
          <ac:spMkLst>
            <pc:docMk/>
            <pc:sldMk cId="3067175197" sldId="262"/>
            <ac:spMk id="5" creationId="{0B2549B3-2AB7-A102-3B6D-3C69E9F19125}"/>
          </ac:spMkLst>
        </pc:spChg>
        <pc:spChg chg="add mod">
          <ac:chgData name="Carlos Hidalgo García" userId="5e0decdd4a0d9a7e" providerId="LiveId" clId="{C7FAEE5A-184A-4438-807C-EFA7E9CB093C}" dt="2024-10-01T09:47:02.187" v="1220" actId="1076"/>
          <ac:spMkLst>
            <pc:docMk/>
            <pc:sldMk cId="3067175197" sldId="262"/>
            <ac:spMk id="7" creationId="{5BF95452-3E75-F80B-38ED-AB7FD68F8317}"/>
          </ac:spMkLst>
        </pc:spChg>
        <pc:spChg chg="add mod">
          <ac:chgData name="Carlos Hidalgo García" userId="5e0decdd4a0d9a7e" providerId="LiveId" clId="{C7FAEE5A-184A-4438-807C-EFA7E9CB093C}" dt="2024-10-01T09:46:59.175" v="1219" actId="1076"/>
          <ac:spMkLst>
            <pc:docMk/>
            <pc:sldMk cId="3067175197" sldId="262"/>
            <ac:spMk id="8" creationId="{BC5E4D4C-3A55-3DE9-2809-A94A4BCCA1AF}"/>
          </ac:spMkLst>
        </pc:spChg>
        <pc:spChg chg="add mod">
          <ac:chgData name="Carlos Hidalgo García" userId="5e0decdd4a0d9a7e" providerId="LiveId" clId="{C7FAEE5A-184A-4438-807C-EFA7E9CB093C}" dt="2024-10-01T09:47:16.717" v="1225" actId="688"/>
          <ac:spMkLst>
            <pc:docMk/>
            <pc:sldMk cId="3067175197" sldId="262"/>
            <ac:spMk id="13" creationId="{1BF03B5B-75E2-00A0-FB0A-98FC117F4548}"/>
          </ac:spMkLst>
        </pc:spChg>
        <pc:spChg chg="add mod">
          <ac:chgData name="Carlos Hidalgo García" userId="5e0decdd4a0d9a7e" providerId="LiveId" clId="{C7FAEE5A-184A-4438-807C-EFA7E9CB093C}" dt="2024-10-01T09:46:53.726" v="1218" actId="688"/>
          <ac:spMkLst>
            <pc:docMk/>
            <pc:sldMk cId="3067175197" sldId="262"/>
            <ac:spMk id="14" creationId="{088B18A4-3B63-CD50-C9C4-7B6CECFE0881}"/>
          </ac:spMkLst>
        </pc:spChg>
        <pc:spChg chg="add mod">
          <ac:chgData name="Carlos Hidalgo García" userId="5e0decdd4a0d9a7e" providerId="LiveId" clId="{C7FAEE5A-184A-4438-807C-EFA7E9CB093C}" dt="2024-10-01T11:21:34.598" v="2231" actId="20577"/>
          <ac:spMkLst>
            <pc:docMk/>
            <pc:sldMk cId="3067175197" sldId="262"/>
            <ac:spMk id="15" creationId="{ABF6BDD2-FAF7-7525-679D-9D8CA08A18D5}"/>
          </ac:spMkLst>
        </pc:spChg>
        <pc:spChg chg="mod">
          <ac:chgData name="Carlos Hidalgo García" userId="5e0decdd4a0d9a7e" providerId="LiveId" clId="{C7FAEE5A-184A-4438-807C-EFA7E9CB093C}" dt="2024-10-01T09:43:55.937" v="1081" actId="1035"/>
          <ac:spMkLst>
            <pc:docMk/>
            <pc:sldMk cId="3067175197" sldId="262"/>
            <ac:spMk id="22" creationId="{CB78F33F-6F03-39DA-D2DC-62BFF9F3DF27}"/>
          </ac:spMkLst>
        </pc:spChg>
        <pc:spChg chg="del">
          <ac:chgData name="Carlos Hidalgo García" userId="5e0decdd4a0d9a7e" providerId="LiveId" clId="{C7FAEE5A-184A-4438-807C-EFA7E9CB093C}" dt="2024-10-01T09:44:57.145" v="1084" actId="478"/>
          <ac:spMkLst>
            <pc:docMk/>
            <pc:sldMk cId="3067175197" sldId="262"/>
            <ac:spMk id="24" creationId="{77AC952E-FE1E-3C99-9DBC-A0774DAFAAAE}"/>
          </ac:spMkLst>
        </pc:spChg>
      </pc:sldChg>
      <pc:sldChg chg="del">
        <pc:chgData name="Carlos Hidalgo García" userId="5e0decdd4a0d9a7e" providerId="LiveId" clId="{C7FAEE5A-184A-4438-807C-EFA7E9CB093C}" dt="2024-10-01T09:18:58.879" v="77" actId="47"/>
        <pc:sldMkLst>
          <pc:docMk/>
          <pc:sldMk cId="3135424710" sldId="263"/>
        </pc:sldMkLst>
      </pc:sldChg>
      <pc:sldChg chg="addSp delSp modSp add mod ord modNotesTx">
        <pc:chgData name="Carlos Hidalgo García" userId="5e0decdd4a0d9a7e" providerId="LiveId" clId="{C7FAEE5A-184A-4438-807C-EFA7E9CB093C}" dt="2024-10-01T09:52:31.179" v="1594" actId="20577"/>
        <pc:sldMkLst>
          <pc:docMk/>
          <pc:sldMk cId="3595448244" sldId="263"/>
        </pc:sldMkLst>
        <pc:spChg chg="add mod">
          <ac:chgData name="Carlos Hidalgo García" userId="5e0decdd4a0d9a7e" providerId="LiveId" clId="{C7FAEE5A-184A-4438-807C-EFA7E9CB093C}" dt="2024-10-01T09:47:37.395" v="1241" actId="20577"/>
          <ac:spMkLst>
            <pc:docMk/>
            <pc:sldMk cId="3595448244" sldId="263"/>
            <ac:spMk id="3" creationId="{CDC44977-E2C0-140D-5BAB-7AAD7874BEB0}"/>
          </ac:spMkLst>
        </pc:spChg>
        <pc:spChg chg="del">
          <ac:chgData name="Carlos Hidalgo García" userId="5e0decdd4a0d9a7e" providerId="LiveId" clId="{C7FAEE5A-184A-4438-807C-EFA7E9CB093C}" dt="2024-10-01T09:48:34.400" v="1258" actId="478"/>
          <ac:spMkLst>
            <pc:docMk/>
            <pc:sldMk cId="3595448244" sldId="263"/>
            <ac:spMk id="4" creationId="{2EF40BC5-0758-8AEC-AE66-3B1B85F01C5B}"/>
          </ac:spMkLst>
        </pc:spChg>
        <pc:spChg chg="del">
          <ac:chgData name="Carlos Hidalgo García" userId="5e0decdd4a0d9a7e" providerId="LiveId" clId="{C7FAEE5A-184A-4438-807C-EFA7E9CB093C}" dt="2024-10-01T09:47:32.775" v="1229" actId="478"/>
          <ac:spMkLst>
            <pc:docMk/>
            <pc:sldMk cId="3595448244" sldId="263"/>
            <ac:spMk id="22" creationId="{CB78F33F-6F03-39DA-D2DC-62BFF9F3DF27}"/>
          </ac:spMkLst>
        </pc:spChg>
        <pc:spChg chg="mod">
          <ac:chgData name="Carlos Hidalgo García" userId="5e0decdd4a0d9a7e" providerId="LiveId" clId="{C7FAEE5A-184A-4438-807C-EFA7E9CB093C}" dt="2024-10-01T09:49:28.769" v="1448" actId="20577"/>
          <ac:spMkLst>
            <pc:docMk/>
            <pc:sldMk cId="3595448244" sldId="263"/>
            <ac:spMk id="24" creationId="{77AC952E-FE1E-3C99-9DBC-A0774DAFAAAE}"/>
          </ac:spMkLst>
        </pc:spChg>
        <pc:picChg chg="add mod">
          <ac:chgData name="Carlos Hidalgo García" userId="5e0decdd4a0d9a7e" providerId="LiveId" clId="{C7FAEE5A-184A-4438-807C-EFA7E9CB093C}" dt="2024-10-01T09:51:40.924" v="1460" actId="208"/>
          <ac:picMkLst>
            <pc:docMk/>
            <pc:sldMk cId="3595448244" sldId="263"/>
            <ac:picMk id="7" creationId="{8DCC092E-19EB-DCA1-E61C-20F33C00E044}"/>
          </ac:picMkLst>
        </pc:picChg>
        <pc:picChg chg="add mod">
          <ac:chgData name="Carlos Hidalgo García" userId="5e0decdd4a0d9a7e" providerId="LiveId" clId="{C7FAEE5A-184A-4438-807C-EFA7E9CB093C}" dt="2024-10-01T09:51:50.897" v="1461" actId="1076"/>
          <ac:picMkLst>
            <pc:docMk/>
            <pc:sldMk cId="3595448244" sldId="263"/>
            <ac:picMk id="13" creationId="{1FA64645-5AB2-F42B-1511-E3055731CA30}"/>
          </ac:picMkLst>
        </pc:picChg>
      </pc:sldChg>
      <pc:sldChg chg="addSp delSp modSp add mod modNotesTx">
        <pc:chgData name="Carlos Hidalgo García" userId="5e0decdd4a0d9a7e" providerId="LiveId" clId="{C7FAEE5A-184A-4438-807C-EFA7E9CB093C}" dt="2024-10-01T17:41:11.350" v="2617" actId="20577"/>
        <pc:sldMkLst>
          <pc:docMk/>
          <pc:sldMk cId="742561253" sldId="264"/>
        </pc:sldMkLst>
        <pc:spChg chg="mod">
          <ac:chgData name="Carlos Hidalgo García" userId="5e0decdd4a0d9a7e" providerId="LiveId" clId="{C7FAEE5A-184A-4438-807C-EFA7E9CB093C}" dt="2024-10-01T17:41:11.350" v="2617" actId="20577"/>
          <ac:spMkLst>
            <pc:docMk/>
            <pc:sldMk cId="742561253" sldId="264"/>
            <ac:spMk id="2" creationId="{7F9F07BE-1DDC-E18E-7266-8619704EC24D}"/>
          </ac:spMkLst>
        </pc:spChg>
        <pc:spChg chg="add mod">
          <ac:chgData name="Carlos Hidalgo García" userId="5e0decdd4a0d9a7e" providerId="LiveId" clId="{C7FAEE5A-184A-4438-807C-EFA7E9CB093C}" dt="2024-10-01T11:10:40.572" v="1954" actId="1076"/>
          <ac:spMkLst>
            <pc:docMk/>
            <pc:sldMk cId="742561253" sldId="264"/>
            <ac:spMk id="16" creationId="{AA539BF1-2296-E656-4098-5259662FC4C8}"/>
          </ac:spMkLst>
        </pc:spChg>
        <pc:spChg chg="add mod">
          <ac:chgData name="Carlos Hidalgo García" userId="5e0decdd4a0d9a7e" providerId="LiveId" clId="{C7FAEE5A-184A-4438-807C-EFA7E9CB093C}" dt="2024-10-01T11:10:48.918" v="1957" actId="1076"/>
          <ac:spMkLst>
            <pc:docMk/>
            <pc:sldMk cId="742561253" sldId="264"/>
            <ac:spMk id="17" creationId="{769273C8-3CAD-7CCD-6BB4-506FBA88D92B}"/>
          </ac:spMkLst>
        </pc:spChg>
        <pc:spChg chg="mod">
          <ac:chgData name="Carlos Hidalgo García" userId="5e0decdd4a0d9a7e" providerId="LiveId" clId="{C7FAEE5A-184A-4438-807C-EFA7E9CB093C}" dt="2024-10-01T09:54:55.835" v="1661" actId="20577"/>
          <ac:spMkLst>
            <pc:docMk/>
            <pc:sldMk cId="742561253" sldId="264"/>
            <ac:spMk id="24" creationId="{77AC952E-FE1E-3C99-9DBC-A0774DAFAAAE}"/>
          </ac:spMkLst>
        </pc:spChg>
        <pc:spChg chg="add mod">
          <ac:chgData name="Carlos Hidalgo García" userId="5e0decdd4a0d9a7e" providerId="LiveId" clId="{C7FAEE5A-184A-4438-807C-EFA7E9CB093C}" dt="2024-10-01T11:09:35.977" v="1948" actId="1076"/>
          <ac:spMkLst>
            <pc:docMk/>
            <pc:sldMk cId="742561253" sldId="264"/>
            <ac:spMk id="25" creationId="{3A7D5948-968E-F33C-01FA-BAEA4A823CE9}"/>
          </ac:spMkLst>
        </pc:spChg>
        <pc:spChg chg="add del mod">
          <ac:chgData name="Carlos Hidalgo García" userId="5e0decdd4a0d9a7e" providerId="LiveId" clId="{C7FAEE5A-184A-4438-807C-EFA7E9CB093C}" dt="2024-10-01T11:09:12.893" v="1939" actId="478"/>
          <ac:spMkLst>
            <pc:docMk/>
            <pc:sldMk cId="742561253" sldId="264"/>
            <ac:spMk id="28" creationId="{4C176D70-1EA0-08E5-A852-0A45A87D48CC}"/>
          </ac:spMkLst>
        </pc:spChg>
        <pc:spChg chg="add mod">
          <ac:chgData name="Carlos Hidalgo García" userId="5e0decdd4a0d9a7e" providerId="LiveId" clId="{C7FAEE5A-184A-4438-807C-EFA7E9CB093C}" dt="2024-10-01T11:12:12.742" v="2032" actId="20577"/>
          <ac:spMkLst>
            <pc:docMk/>
            <pc:sldMk cId="742561253" sldId="264"/>
            <ac:spMk id="32" creationId="{664AB8A4-AE8F-A899-EA0A-3FAB9BA54FA2}"/>
          </ac:spMkLst>
        </pc:spChg>
        <pc:picChg chg="add mod">
          <ac:chgData name="Carlos Hidalgo García" userId="5e0decdd4a0d9a7e" providerId="LiveId" clId="{C7FAEE5A-184A-4438-807C-EFA7E9CB093C}" dt="2024-10-01T11:10:41.929" v="1955" actId="1076"/>
          <ac:picMkLst>
            <pc:docMk/>
            <pc:sldMk cId="742561253" sldId="264"/>
            <ac:picMk id="5" creationId="{34C868B2-58D8-6729-D4C6-6802E853D53D}"/>
          </ac:picMkLst>
        </pc:picChg>
        <pc:picChg chg="del">
          <ac:chgData name="Carlos Hidalgo García" userId="5e0decdd4a0d9a7e" providerId="LiveId" clId="{C7FAEE5A-184A-4438-807C-EFA7E9CB093C}" dt="2024-10-01T09:52:39.052" v="1597" actId="478"/>
          <ac:picMkLst>
            <pc:docMk/>
            <pc:sldMk cId="742561253" sldId="264"/>
            <ac:picMk id="7" creationId="{8DCC092E-19EB-DCA1-E61C-20F33C00E044}"/>
          </ac:picMkLst>
        </pc:picChg>
        <pc:picChg chg="del">
          <ac:chgData name="Carlos Hidalgo García" userId="5e0decdd4a0d9a7e" providerId="LiveId" clId="{C7FAEE5A-184A-4438-807C-EFA7E9CB093C}" dt="2024-10-01T09:52:38.551" v="1596" actId="478"/>
          <ac:picMkLst>
            <pc:docMk/>
            <pc:sldMk cId="742561253" sldId="264"/>
            <ac:picMk id="13" creationId="{1FA64645-5AB2-F42B-1511-E3055731CA30}"/>
          </ac:picMkLst>
        </pc:picChg>
        <pc:picChg chg="add mod">
          <ac:chgData name="Carlos Hidalgo García" userId="5e0decdd4a0d9a7e" providerId="LiveId" clId="{C7FAEE5A-184A-4438-807C-EFA7E9CB093C}" dt="2024-10-01T11:10:50.226" v="1958" actId="1076"/>
          <ac:picMkLst>
            <pc:docMk/>
            <pc:sldMk cId="742561253" sldId="264"/>
            <ac:picMk id="14" creationId="{A553EE86-F9BB-4B0E-5C63-749B0173520B}"/>
          </ac:picMkLst>
        </pc:picChg>
        <pc:picChg chg="add del mod">
          <ac:chgData name="Carlos Hidalgo García" userId="5e0decdd4a0d9a7e" providerId="LiveId" clId="{C7FAEE5A-184A-4438-807C-EFA7E9CB093C}" dt="2024-10-01T09:56:51.335" v="1722" actId="478"/>
          <ac:picMkLst>
            <pc:docMk/>
            <pc:sldMk cId="742561253" sldId="264"/>
            <ac:picMk id="19" creationId="{9A2AB1F8-798E-80AB-BB49-22E7B69535C6}"/>
          </ac:picMkLst>
        </pc:picChg>
        <pc:picChg chg="add del mod">
          <ac:chgData name="Carlos Hidalgo García" userId="5e0decdd4a0d9a7e" providerId="LiveId" clId="{C7FAEE5A-184A-4438-807C-EFA7E9CB093C}" dt="2024-10-01T09:59:42.702" v="1731" actId="478"/>
          <ac:picMkLst>
            <pc:docMk/>
            <pc:sldMk cId="742561253" sldId="264"/>
            <ac:picMk id="21" creationId="{6C245E35-82CC-04FB-DB08-6D31C0218C10}"/>
          </ac:picMkLst>
        </pc:picChg>
        <pc:picChg chg="add mod">
          <ac:chgData name="Carlos Hidalgo García" userId="5e0decdd4a0d9a7e" providerId="LiveId" clId="{C7FAEE5A-184A-4438-807C-EFA7E9CB093C}" dt="2024-10-01T11:09:37.338" v="1949" actId="1076"/>
          <ac:picMkLst>
            <pc:docMk/>
            <pc:sldMk cId="742561253" sldId="264"/>
            <ac:picMk id="23" creationId="{A067B672-038A-A273-FEC4-A1330EAE7D45}"/>
          </ac:picMkLst>
        </pc:picChg>
        <pc:picChg chg="add del mod">
          <ac:chgData name="Carlos Hidalgo García" userId="5e0decdd4a0d9a7e" providerId="LiveId" clId="{C7FAEE5A-184A-4438-807C-EFA7E9CB093C}" dt="2024-10-01T11:09:10.385" v="1938" actId="478"/>
          <ac:picMkLst>
            <pc:docMk/>
            <pc:sldMk cId="742561253" sldId="264"/>
            <ac:picMk id="27" creationId="{5EC7E3C4-7F09-C1A7-C836-C2272F6C1D79}"/>
          </ac:picMkLst>
        </pc:picChg>
        <pc:picChg chg="add mod">
          <ac:chgData name="Carlos Hidalgo García" userId="5e0decdd4a0d9a7e" providerId="LiveId" clId="{C7FAEE5A-184A-4438-807C-EFA7E9CB093C}" dt="2024-10-01T11:11:25.510" v="1967" actId="1076"/>
          <ac:picMkLst>
            <pc:docMk/>
            <pc:sldMk cId="742561253" sldId="264"/>
            <ac:picMk id="30" creationId="{256BD079-048E-AF25-BD1C-D9735CAA7B82}"/>
          </ac:picMkLst>
        </pc:picChg>
      </pc:sldChg>
      <pc:sldChg chg="del">
        <pc:chgData name="Carlos Hidalgo García" userId="5e0decdd4a0d9a7e" providerId="LiveId" clId="{C7FAEE5A-184A-4438-807C-EFA7E9CB093C}" dt="2024-10-01T09:18:58.879" v="77" actId="47"/>
        <pc:sldMkLst>
          <pc:docMk/>
          <pc:sldMk cId="2730415882" sldId="264"/>
        </pc:sldMkLst>
      </pc:sldChg>
      <pc:sldChg chg="del">
        <pc:chgData name="Carlos Hidalgo García" userId="5e0decdd4a0d9a7e" providerId="LiveId" clId="{C7FAEE5A-184A-4438-807C-EFA7E9CB093C}" dt="2024-10-01T09:18:58.879" v="77" actId="47"/>
        <pc:sldMkLst>
          <pc:docMk/>
          <pc:sldMk cId="3060515682" sldId="265"/>
        </pc:sldMkLst>
      </pc:sldChg>
      <pc:sldChg chg="addSp delSp modSp add mod modNotesTx">
        <pc:chgData name="Carlos Hidalgo García" userId="5e0decdd4a0d9a7e" providerId="LiveId" clId="{C7FAEE5A-184A-4438-807C-EFA7E9CB093C}" dt="2024-10-01T17:41:08.428" v="2616" actId="20577"/>
        <pc:sldMkLst>
          <pc:docMk/>
          <pc:sldMk cId="3615793946" sldId="265"/>
        </pc:sldMkLst>
        <pc:spChg chg="mod">
          <ac:chgData name="Carlos Hidalgo García" userId="5e0decdd4a0d9a7e" providerId="LiveId" clId="{C7FAEE5A-184A-4438-807C-EFA7E9CB093C}" dt="2024-10-01T17:41:08.428" v="2616" actId="20577"/>
          <ac:spMkLst>
            <pc:docMk/>
            <pc:sldMk cId="3615793946" sldId="265"/>
            <ac:spMk id="2" creationId="{7F9F07BE-1DDC-E18E-7266-8619704EC24D}"/>
          </ac:spMkLst>
        </pc:spChg>
        <pc:spChg chg="add mod">
          <ac:chgData name="Carlos Hidalgo García" userId="5e0decdd4a0d9a7e" providerId="LiveId" clId="{C7FAEE5A-184A-4438-807C-EFA7E9CB093C}" dt="2024-10-01T11:21:40.648" v="2233"/>
          <ac:spMkLst>
            <pc:docMk/>
            <pc:sldMk cId="3615793946" sldId="265"/>
            <ac:spMk id="7" creationId="{FCE5BE21-5BA7-AE61-BCB8-B05B285232CA}"/>
          </ac:spMkLst>
        </pc:spChg>
        <pc:spChg chg="add del mod">
          <ac:chgData name="Carlos Hidalgo García" userId="5e0decdd4a0d9a7e" providerId="LiveId" clId="{C7FAEE5A-184A-4438-807C-EFA7E9CB093C}" dt="2024-10-01T11:21:06.267" v="2206" actId="478"/>
          <ac:spMkLst>
            <pc:docMk/>
            <pc:sldMk cId="3615793946" sldId="265"/>
            <ac:spMk id="13" creationId="{40B5F7AF-A5D9-CBE2-77AD-99D86027A880}"/>
          </ac:spMkLst>
        </pc:spChg>
        <pc:spChg chg="del">
          <ac:chgData name="Carlos Hidalgo García" userId="5e0decdd4a0d9a7e" providerId="LiveId" clId="{C7FAEE5A-184A-4438-807C-EFA7E9CB093C}" dt="2024-10-01T11:12:33.461" v="2041" actId="478"/>
          <ac:spMkLst>
            <pc:docMk/>
            <pc:sldMk cId="3615793946" sldId="265"/>
            <ac:spMk id="16" creationId="{AA539BF1-2296-E656-4098-5259662FC4C8}"/>
          </ac:spMkLst>
        </pc:spChg>
        <pc:spChg chg="del">
          <ac:chgData name="Carlos Hidalgo García" userId="5e0decdd4a0d9a7e" providerId="LiveId" clId="{C7FAEE5A-184A-4438-807C-EFA7E9CB093C}" dt="2024-10-01T11:12:32.243" v="2040" actId="478"/>
          <ac:spMkLst>
            <pc:docMk/>
            <pc:sldMk cId="3615793946" sldId="265"/>
            <ac:spMk id="17" creationId="{769273C8-3CAD-7CCD-6BB4-506FBA88D92B}"/>
          </ac:spMkLst>
        </pc:spChg>
        <pc:spChg chg="add mod">
          <ac:chgData name="Carlos Hidalgo García" userId="5e0decdd4a0d9a7e" providerId="LiveId" clId="{C7FAEE5A-184A-4438-807C-EFA7E9CB093C}" dt="2024-10-01T11:21:58.518" v="2255" actId="1076"/>
          <ac:spMkLst>
            <pc:docMk/>
            <pc:sldMk cId="3615793946" sldId="265"/>
            <ac:spMk id="18" creationId="{7DE1E291-F0FE-2AA0-BBA6-17824979B386}"/>
          </ac:spMkLst>
        </pc:spChg>
        <pc:spChg chg="del">
          <ac:chgData name="Carlos Hidalgo García" userId="5e0decdd4a0d9a7e" providerId="LiveId" clId="{C7FAEE5A-184A-4438-807C-EFA7E9CB093C}" dt="2024-10-01T11:12:31.255" v="2039" actId="478"/>
          <ac:spMkLst>
            <pc:docMk/>
            <pc:sldMk cId="3615793946" sldId="265"/>
            <ac:spMk id="25" creationId="{3A7D5948-968E-F33C-01FA-BAEA4A823CE9}"/>
          </ac:spMkLst>
        </pc:spChg>
        <pc:spChg chg="add mod">
          <ac:chgData name="Carlos Hidalgo García" userId="5e0decdd4a0d9a7e" providerId="LiveId" clId="{C7FAEE5A-184A-4438-807C-EFA7E9CB093C}" dt="2024-10-01T11:22:40.002" v="2316" actId="14100"/>
          <ac:spMkLst>
            <pc:docMk/>
            <pc:sldMk cId="3615793946" sldId="265"/>
            <ac:spMk id="26" creationId="{5A04982B-F927-7B83-9012-B9BB87BEADB3}"/>
          </ac:spMkLst>
        </pc:spChg>
        <pc:spChg chg="add mod">
          <ac:chgData name="Carlos Hidalgo García" userId="5e0decdd4a0d9a7e" providerId="LiveId" clId="{C7FAEE5A-184A-4438-807C-EFA7E9CB093C}" dt="2024-10-01T11:24:35.904" v="2457" actId="1076"/>
          <ac:spMkLst>
            <pc:docMk/>
            <pc:sldMk cId="3615793946" sldId="265"/>
            <ac:spMk id="27" creationId="{EEBBCB4B-5B76-BCF0-0FF5-751C57EE4A31}"/>
          </ac:spMkLst>
        </pc:spChg>
        <pc:spChg chg="del">
          <ac:chgData name="Carlos Hidalgo García" userId="5e0decdd4a0d9a7e" providerId="LiveId" clId="{C7FAEE5A-184A-4438-807C-EFA7E9CB093C}" dt="2024-10-01T11:12:27.999" v="2034" actId="478"/>
          <ac:spMkLst>
            <pc:docMk/>
            <pc:sldMk cId="3615793946" sldId="265"/>
            <ac:spMk id="32" creationId="{664AB8A4-AE8F-A899-EA0A-3FAB9BA54FA2}"/>
          </ac:spMkLst>
        </pc:spChg>
        <pc:picChg chg="del">
          <ac:chgData name="Carlos Hidalgo García" userId="5e0decdd4a0d9a7e" providerId="LiveId" clId="{C7FAEE5A-184A-4438-807C-EFA7E9CB093C}" dt="2024-10-01T11:12:29.734" v="2037" actId="478"/>
          <ac:picMkLst>
            <pc:docMk/>
            <pc:sldMk cId="3615793946" sldId="265"/>
            <ac:picMk id="5" creationId="{34C868B2-58D8-6729-D4C6-6802E853D53D}"/>
          </ac:picMkLst>
        </pc:picChg>
        <pc:picChg chg="del">
          <ac:chgData name="Carlos Hidalgo García" userId="5e0decdd4a0d9a7e" providerId="LiveId" clId="{C7FAEE5A-184A-4438-807C-EFA7E9CB093C}" dt="2024-10-01T11:12:29.250" v="2036" actId="478"/>
          <ac:picMkLst>
            <pc:docMk/>
            <pc:sldMk cId="3615793946" sldId="265"/>
            <ac:picMk id="14" creationId="{A553EE86-F9BB-4B0E-5C63-749B0173520B}"/>
          </ac:picMkLst>
        </pc:picChg>
        <pc:picChg chg="del">
          <ac:chgData name="Carlos Hidalgo García" userId="5e0decdd4a0d9a7e" providerId="LiveId" clId="{C7FAEE5A-184A-4438-807C-EFA7E9CB093C}" dt="2024-10-01T11:12:30.161" v="2038" actId="478"/>
          <ac:picMkLst>
            <pc:docMk/>
            <pc:sldMk cId="3615793946" sldId="265"/>
            <ac:picMk id="23" creationId="{A067B672-038A-A273-FEC4-A1330EAE7D45}"/>
          </ac:picMkLst>
        </pc:picChg>
        <pc:picChg chg="del">
          <ac:chgData name="Carlos Hidalgo García" userId="5e0decdd4a0d9a7e" providerId="LiveId" clId="{C7FAEE5A-184A-4438-807C-EFA7E9CB093C}" dt="2024-10-01T11:12:28.629" v="2035" actId="478"/>
          <ac:picMkLst>
            <pc:docMk/>
            <pc:sldMk cId="3615793946" sldId="265"/>
            <ac:picMk id="30" creationId="{256BD079-048E-AF25-BD1C-D9735CAA7B82}"/>
          </ac:picMkLst>
        </pc:picChg>
        <pc:picChg chg="add mod">
          <ac:chgData name="Carlos Hidalgo García" userId="5e0decdd4a0d9a7e" providerId="LiveId" clId="{C7FAEE5A-184A-4438-807C-EFA7E9CB093C}" dt="2024-10-01T11:14:14.763" v="2052" actId="208"/>
          <ac:picMkLst>
            <pc:docMk/>
            <pc:sldMk cId="3615793946" sldId="265"/>
            <ac:picMk id="1026" creationId="{7C136132-14E5-1E3A-A9AD-6A9BFB7D71BC}"/>
          </ac:picMkLst>
        </pc:picChg>
        <pc:picChg chg="add mod">
          <ac:chgData name="Carlos Hidalgo García" userId="5e0decdd4a0d9a7e" providerId="LiveId" clId="{C7FAEE5A-184A-4438-807C-EFA7E9CB093C}" dt="2024-10-01T11:14:12.477" v="2051" actId="208"/>
          <ac:picMkLst>
            <pc:docMk/>
            <pc:sldMk cId="3615793946" sldId="265"/>
            <ac:picMk id="1028" creationId="{978EF2C0-6E2C-A929-3AE2-5F9B1B5288B9}"/>
          </ac:picMkLst>
        </pc:picChg>
        <pc:picChg chg="add mod">
          <ac:chgData name="Carlos Hidalgo García" userId="5e0decdd4a0d9a7e" providerId="LiveId" clId="{C7FAEE5A-184A-4438-807C-EFA7E9CB093C}" dt="2024-10-01T11:15:55.609" v="2060" actId="208"/>
          <ac:picMkLst>
            <pc:docMk/>
            <pc:sldMk cId="3615793946" sldId="265"/>
            <ac:picMk id="1030" creationId="{1669ABFA-AEC1-D1F3-B676-F733DD95E0A7}"/>
          </ac:picMkLst>
        </pc:picChg>
        <pc:cxnChg chg="add mod">
          <ac:chgData name="Carlos Hidalgo García" userId="5e0decdd4a0d9a7e" providerId="LiveId" clId="{C7FAEE5A-184A-4438-807C-EFA7E9CB093C}" dt="2024-10-01T11:22:20.765" v="2259" actId="1582"/>
          <ac:cxnSpMkLst>
            <pc:docMk/>
            <pc:sldMk cId="3615793946" sldId="265"/>
            <ac:cxnSpMk id="20" creationId="{05A33E4F-7334-6AD3-48D1-0674B40F6699}"/>
          </ac:cxnSpMkLst>
        </pc:cxnChg>
      </pc:sldChg>
      <pc:sldChg chg="del">
        <pc:chgData name="Carlos Hidalgo García" userId="5e0decdd4a0d9a7e" providerId="LiveId" clId="{C7FAEE5A-184A-4438-807C-EFA7E9CB093C}" dt="2024-10-01T09:18:58.879" v="77" actId="47"/>
        <pc:sldMkLst>
          <pc:docMk/>
          <pc:sldMk cId="2439482290" sldId="266"/>
        </pc:sldMkLst>
      </pc:sldChg>
      <pc:sldChg chg="addSp delSp modSp add mod modNotesTx">
        <pc:chgData name="Carlos Hidalgo García" userId="5e0decdd4a0d9a7e" providerId="LiveId" clId="{C7FAEE5A-184A-4438-807C-EFA7E9CB093C}" dt="2024-10-02T08:39:40.757" v="2935" actId="1076"/>
        <pc:sldMkLst>
          <pc:docMk/>
          <pc:sldMk cId="3938537821" sldId="266"/>
        </pc:sldMkLst>
        <pc:spChg chg="mod">
          <ac:chgData name="Carlos Hidalgo García" userId="5e0decdd4a0d9a7e" providerId="LiveId" clId="{C7FAEE5A-184A-4438-807C-EFA7E9CB093C}" dt="2024-10-01T17:41:05.982" v="2615" actId="20577"/>
          <ac:spMkLst>
            <pc:docMk/>
            <pc:sldMk cId="3938537821" sldId="266"/>
            <ac:spMk id="2" creationId="{7F9F07BE-1DDC-E18E-7266-8619704EC24D}"/>
          </ac:spMkLst>
        </pc:spChg>
        <pc:spChg chg="add mod">
          <ac:chgData name="Carlos Hidalgo García" userId="5e0decdd4a0d9a7e" providerId="LiveId" clId="{C7FAEE5A-184A-4438-807C-EFA7E9CB093C}" dt="2024-10-02T08:25:30.837" v="2621" actId="20577"/>
          <ac:spMkLst>
            <pc:docMk/>
            <pc:sldMk cId="3938537821" sldId="266"/>
            <ac:spMk id="4" creationId="{908DBE1E-0067-B583-782B-5845533D0506}"/>
          </ac:spMkLst>
        </pc:spChg>
        <pc:spChg chg="del mod">
          <ac:chgData name="Carlos Hidalgo García" userId="5e0decdd4a0d9a7e" providerId="LiveId" clId="{C7FAEE5A-184A-4438-807C-EFA7E9CB093C}" dt="2024-10-01T11:23:13.934" v="2322" actId="478"/>
          <ac:spMkLst>
            <pc:docMk/>
            <pc:sldMk cId="3938537821" sldId="266"/>
            <ac:spMk id="7" creationId="{FCE5BE21-5BA7-AE61-BCB8-B05B285232CA}"/>
          </ac:spMkLst>
        </pc:spChg>
        <pc:spChg chg="add mod">
          <ac:chgData name="Carlos Hidalgo García" userId="5e0decdd4a0d9a7e" providerId="LiveId" clId="{C7FAEE5A-184A-4438-807C-EFA7E9CB093C}" dt="2024-10-02T08:27:23.243" v="2665" actId="207"/>
          <ac:spMkLst>
            <pc:docMk/>
            <pc:sldMk cId="3938537821" sldId="266"/>
            <ac:spMk id="8" creationId="{88B769E5-37C8-ED03-4168-F3A0BF3F374F}"/>
          </ac:spMkLst>
        </pc:spChg>
        <pc:spChg chg="add mod">
          <ac:chgData name="Carlos Hidalgo García" userId="5e0decdd4a0d9a7e" providerId="LiveId" clId="{C7FAEE5A-184A-4438-807C-EFA7E9CB093C}" dt="2024-10-02T08:27:49.391" v="2690" actId="20577"/>
          <ac:spMkLst>
            <pc:docMk/>
            <pc:sldMk cId="3938537821" sldId="266"/>
            <ac:spMk id="14" creationId="{416061FC-E96C-030A-4BA7-C2D65B00B4B4}"/>
          </ac:spMkLst>
        </pc:spChg>
        <pc:spChg chg="add mod">
          <ac:chgData name="Carlos Hidalgo García" userId="5e0decdd4a0d9a7e" providerId="LiveId" clId="{C7FAEE5A-184A-4438-807C-EFA7E9CB093C}" dt="2024-10-02T08:33:12.934" v="2852" actId="1076"/>
          <ac:spMkLst>
            <pc:docMk/>
            <pc:sldMk cId="3938537821" sldId="266"/>
            <ac:spMk id="15" creationId="{256AF212-7A71-8F8B-5DB9-37F7C2EF8CFF}"/>
          </ac:spMkLst>
        </pc:spChg>
        <pc:spChg chg="add">
          <ac:chgData name="Carlos Hidalgo García" userId="5e0decdd4a0d9a7e" providerId="LiveId" clId="{C7FAEE5A-184A-4438-807C-EFA7E9CB093C}" dt="2024-10-02T08:29:50.723" v="2774"/>
          <ac:spMkLst>
            <pc:docMk/>
            <pc:sldMk cId="3938537821" sldId="266"/>
            <ac:spMk id="16" creationId="{6C0ACCD2-450A-DF8B-6313-61DE316B692E}"/>
          </ac:spMkLst>
        </pc:spChg>
        <pc:spChg chg="add del mod">
          <ac:chgData name="Carlos Hidalgo García" userId="5e0decdd4a0d9a7e" providerId="LiveId" clId="{C7FAEE5A-184A-4438-807C-EFA7E9CB093C}" dt="2024-10-02T08:29:57.521" v="2776" actId="478"/>
          <ac:spMkLst>
            <pc:docMk/>
            <pc:sldMk cId="3938537821" sldId="266"/>
            <ac:spMk id="17" creationId="{6581632D-B60E-E776-5CC1-39DC491FADEF}"/>
          </ac:spMkLst>
        </pc:spChg>
        <pc:spChg chg="mod">
          <ac:chgData name="Carlos Hidalgo García" userId="5e0decdd4a0d9a7e" providerId="LiveId" clId="{C7FAEE5A-184A-4438-807C-EFA7E9CB093C}" dt="2024-10-01T11:23:32.349" v="2332" actId="207"/>
          <ac:spMkLst>
            <pc:docMk/>
            <pc:sldMk cId="3938537821" sldId="266"/>
            <ac:spMk id="18" creationId="{7DE1E291-F0FE-2AA0-BBA6-17824979B386}"/>
          </ac:spMkLst>
        </pc:spChg>
        <pc:spChg chg="add del">
          <ac:chgData name="Carlos Hidalgo García" userId="5e0decdd4a0d9a7e" providerId="LiveId" clId="{C7FAEE5A-184A-4438-807C-EFA7E9CB093C}" dt="2024-10-02T08:30:45.680" v="2778" actId="478"/>
          <ac:spMkLst>
            <pc:docMk/>
            <pc:sldMk cId="3938537821" sldId="266"/>
            <ac:spMk id="19" creationId="{F36E472F-F07D-0074-7A04-FCF0CBB1EF51}"/>
          </ac:spMkLst>
        </pc:spChg>
        <pc:spChg chg="add mod">
          <ac:chgData name="Carlos Hidalgo García" userId="5e0decdd4a0d9a7e" providerId="LiveId" clId="{C7FAEE5A-184A-4438-807C-EFA7E9CB093C}" dt="2024-10-02T08:32:08.588" v="2821" actId="1076"/>
          <ac:spMkLst>
            <pc:docMk/>
            <pc:sldMk cId="3938537821" sldId="266"/>
            <ac:spMk id="25" creationId="{DF60C975-F55A-424D-5473-0672BC2991F9}"/>
          </ac:spMkLst>
        </pc:spChg>
        <pc:spChg chg="mod">
          <ac:chgData name="Carlos Hidalgo García" userId="5e0decdd4a0d9a7e" providerId="LiveId" clId="{C7FAEE5A-184A-4438-807C-EFA7E9CB093C}" dt="2024-10-02T08:39:03.854" v="2921" actId="1076"/>
          <ac:spMkLst>
            <pc:docMk/>
            <pc:sldMk cId="3938537821" sldId="266"/>
            <ac:spMk id="26" creationId="{5A04982B-F927-7B83-9012-B9BB87BEADB3}"/>
          </ac:spMkLst>
        </pc:spChg>
        <pc:spChg chg="add mod">
          <ac:chgData name="Carlos Hidalgo García" userId="5e0decdd4a0d9a7e" providerId="LiveId" clId="{C7FAEE5A-184A-4438-807C-EFA7E9CB093C}" dt="2024-10-02T08:32:21.278" v="2832" actId="1076"/>
          <ac:spMkLst>
            <pc:docMk/>
            <pc:sldMk cId="3938537821" sldId="266"/>
            <ac:spMk id="27" creationId="{3A801B61-9D25-F619-7664-E5965CB7F15D}"/>
          </ac:spMkLst>
        </pc:spChg>
        <pc:spChg chg="add mod">
          <ac:chgData name="Carlos Hidalgo García" userId="5e0decdd4a0d9a7e" providerId="LiveId" clId="{C7FAEE5A-184A-4438-807C-EFA7E9CB093C}" dt="2024-10-02T08:32:34.658" v="2837" actId="1076"/>
          <ac:spMkLst>
            <pc:docMk/>
            <pc:sldMk cId="3938537821" sldId="266"/>
            <ac:spMk id="28" creationId="{3F76CD40-31F3-AB97-DF74-7CF7B41B35D0}"/>
          </ac:spMkLst>
        </pc:spChg>
        <pc:spChg chg="add mod">
          <ac:chgData name="Carlos Hidalgo García" userId="5e0decdd4a0d9a7e" providerId="LiveId" clId="{C7FAEE5A-184A-4438-807C-EFA7E9CB093C}" dt="2024-10-02T08:32:45.699" v="2845" actId="1076"/>
          <ac:spMkLst>
            <pc:docMk/>
            <pc:sldMk cId="3938537821" sldId="266"/>
            <ac:spMk id="29" creationId="{2F7025A7-80E7-64FE-8665-E42EE4ED8AAE}"/>
          </ac:spMkLst>
        </pc:spChg>
        <pc:spChg chg="add mod">
          <ac:chgData name="Carlos Hidalgo García" userId="5e0decdd4a0d9a7e" providerId="LiveId" clId="{C7FAEE5A-184A-4438-807C-EFA7E9CB093C}" dt="2024-10-02T08:33:10.565" v="2851" actId="1076"/>
          <ac:spMkLst>
            <pc:docMk/>
            <pc:sldMk cId="3938537821" sldId="266"/>
            <ac:spMk id="30" creationId="{58CDAE1B-8886-8DCD-49DD-6C89E1BC35FE}"/>
          </ac:spMkLst>
        </pc:spChg>
        <pc:spChg chg="add mod">
          <ac:chgData name="Carlos Hidalgo García" userId="5e0decdd4a0d9a7e" providerId="LiveId" clId="{C7FAEE5A-184A-4438-807C-EFA7E9CB093C}" dt="2024-10-02T08:33:59.965" v="2853"/>
          <ac:spMkLst>
            <pc:docMk/>
            <pc:sldMk cId="3938537821" sldId="266"/>
            <ac:spMk id="31" creationId="{FA2DDD73-EA06-4B1B-457B-5F2C15175B3A}"/>
          </ac:spMkLst>
        </pc:spChg>
        <pc:spChg chg="add mod">
          <ac:chgData name="Carlos Hidalgo García" userId="5e0decdd4a0d9a7e" providerId="LiveId" clId="{C7FAEE5A-184A-4438-807C-EFA7E9CB093C}" dt="2024-10-02T08:39:09.184" v="2922" actId="1076"/>
          <ac:spMkLst>
            <pc:docMk/>
            <pc:sldMk cId="3938537821" sldId="266"/>
            <ac:spMk id="51" creationId="{E618BAD3-9582-933E-3AAA-6BA75889F306}"/>
          </ac:spMkLst>
        </pc:spChg>
        <pc:picChg chg="add mod modCrop">
          <ac:chgData name="Carlos Hidalgo García" userId="5e0decdd4a0d9a7e" providerId="LiveId" clId="{C7FAEE5A-184A-4438-807C-EFA7E9CB093C}" dt="2024-10-02T08:31:45.587" v="2787" actId="1076"/>
          <ac:picMkLst>
            <pc:docMk/>
            <pc:sldMk cId="3938537821" sldId="266"/>
            <ac:picMk id="22" creationId="{85AC609F-468B-9AA9-3676-B458B67C5769}"/>
          </ac:picMkLst>
        </pc:picChg>
        <pc:picChg chg="add mod modCrop">
          <ac:chgData name="Carlos Hidalgo García" userId="5e0decdd4a0d9a7e" providerId="LiveId" clId="{C7FAEE5A-184A-4438-807C-EFA7E9CB093C}" dt="2024-10-02T08:36:12.427" v="2895" actId="1035"/>
          <ac:picMkLst>
            <pc:docMk/>
            <pc:sldMk cId="3938537821" sldId="266"/>
            <ac:picMk id="32" creationId="{731DBAB3-8AC8-C089-4196-C306454DDAB0}"/>
          </ac:picMkLst>
        </pc:picChg>
        <pc:picChg chg="add mod">
          <ac:chgData name="Carlos Hidalgo García" userId="5e0decdd4a0d9a7e" providerId="LiveId" clId="{C7FAEE5A-184A-4438-807C-EFA7E9CB093C}" dt="2024-10-02T08:35:09.713" v="2863" actId="1076"/>
          <ac:picMkLst>
            <pc:docMk/>
            <pc:sldMk cId="3938537821" sldId="266"/>
            <ac:picMk id="34" creationId="{7E9A197E-E79D-2FBA-0679-B9BC6AA80856}"/>
          </ac:picMkLst>
        </pc:picChg>
        <pc:picChg chg="add mod">
          <ac:chgData name="Carlos Hidalgo García" userId="5e0decdd4a0d9a7e" providerId="LiveId" clId="{C7FAEE5A-184A-4438-807C-EFA7E9CB093C}" dt="2024-10-02T08:35:16.214" v="2868" actId="1076"/>
          <ac:picMkLst>
            <pc:docMk/>
            <pc:sldMk cId="3938537821" sldId="266"/>
            <ac:picMk id="35" creationId="{E4A49A23-1F27-9532-79D4-D37F5DBBC15B}"/>
          </ac:picMkLst>
        </pc:picChg>
        <pc:picChg chg="add mod">
          <ac:chgData name="Carlos Hidalgo García" userId="5e0decdd4a0d9a7e" providerId="LiveId" clId="{C7FAEE5A-184A-4438-807C-EFA7E9CB093C}" dt="2024-10-02T08:35:22.275" v="2869" actId="1076"/>
          <ac:picMkLst>
            <pc:docMk/>
            <pc:sldMk cId="3938537821" sldId="266"/>
            <ac:picMk id="36" creationId="{A4EABEB3-BE1A-0140-FFDE-C24C8E7FC488}"/>
          </ac:picMkLst>
        </pc:picChg>
        <pc:picChg chg="add mod">
          <ac:chgData name="Carlos Hidalgo García" userId="5e0decdd4a0d9a7e" providerId="LiveId" clId="{C7FAEE5A-184A-4438-807C-EFA7E9CB093C}" dt="2024-10-02T08:38:45.146" v="2904" actId="1076"/>
          <ac:picMkLst>
            <pc:docMk/>
            <pc:sldMk cId="3938537821" sldId="266"/>
            <ac:picMk id="47" creationId="{586CA65D-97A3-3AD3-43D4-5FAC5EDF52D5}"/>
          </ac:picMkLst>
        </pc:picChg>
        <pc:picChg chg="add mod">
          <ac:chgData name="Carlos Hidalgo García" userId="5e0decdd4a0d9a7e" providerId="LiveId" clId="{C7FAEE5A-184A-4438-807C-EFA7E9CB093C}" dt="2024-10-02T08:38:49.932" v="2906" actId="1076"/>
          <ac:picMkLst>
            <pc:docMk/>
            <pc:sldMk cId="3938537821" sldId="266"/>
            <ac:picMk id="48" creationId="{E5CC0317-D08F-F001-85FF-0AE0A931E9F1}"/>
          </ac:picMkLst>
        </pc:picChg>
        <pc:picChg chg="add mod">
          <ac:chgData name="Carlos Hidalgo García" userId="5e0decdd4a0d9a7e" providerId="LiveId" clId="{C7FAEE5A-184A-4438-807C-EFA7E9CB093C}" dt="2024-10-02T08:38:54.429" v="2908" actId="1076"/>
          <ac:picMkLst>
            <pc:docMk/>
            <pc:sldMk cId="3938537821" sldId="266"/>
            <ac:picMk id="49" creationId="{FDDDD619-725E-719C-1CFF-F1B634A13774}"/>
          </ac:picMkLst>
        </pc:picChg>
        <pc:picChg chg="add mod">
          <ac:chgData name="Carlos Hidalgo García" userId="5e0decdd4a0d9a7e" providerId="LiveId" clId="{C7FAEE5A-184A-4438-807C-EFA7E9CB093C}" dt="2024-10-02T08:39:40.757" v="2935" actId="1076"/>
          <ac:picMkLst>
            <pc:docMk/>
            <pc:sldMk cId="3938537821" sldId="266"/>
            <ac:picMk id="52" creationId="{F673A13D-A544-DC76-5ED2-B97C6B4808CC}"/>
          </ac:picMkLst>
        </pc:picChg>
        <pc:picChg chg="del">
          <ac:chgData name="Carlos Hidalgo García" userId="5e0decdd4a0d9a7e" providerId="LiveId" clId="{C7FAEE5A-184A-4438-807C-EFA7E9CB093C}" dt="2024-10-01T11:23:07.523" v="2319" actId="478"/>
          <ac:picMkLst>
            <pc:docMk/>
            <pc:sldMk cId="3938537821" sldId="266"/>
            <ac:picMk id="1026" creationId="{7C136132-14E5-1E3A-A9AD-6A9BFB7D71BC}"/>
          </ac:picMkLst>
        </pc:picChg>
        <pc:picChg chg="del">
          <ac:chgData name="Carlos Hidalgo García" userId="5e0decdd4a0d9a7e" providerId="LiveId" clId="{C7FAEE5A-184A-4438-807C-EFA7E9CB093C}" dt="2024-10-01T11:23:06.373" v="2318" actId="478"/>
          <ac:picMkLst>
            <pc:docMk/>
            <pc:sldMk cId="3938537821" sldId="266"/>
            <ac:picMk id="1028" creationId="{978EF2C0-6E2C-A929-3AE2-5F9B1B5288B9}"/>
          </ac:picMkLst>
        </pc:picChg>
        <pc:picChg chg="del">
          <ac:chgData name="Carlos Hidalgo García" userId="5e0decdd4a0d9a7e" providerId="LiveId" clId="{C7FAEE5A-184A-4438-807C-EFA7E9CB093C}" dt="2024-10-01T11:23:08.574" v="2320" actId="478"/>
          <ac:picMkLst>
            <pc:docMk/>
            <pc:sldMk cId="3938537821" sldId="266"/>
            <ac:picMk id="1030" creationId="{1669ABFA-AEC1-D1F3-B676-F733DD95E0A7}"/>
          </ac:picMkLst>
        </pc:picChg>
        <pc:cxnChg chg="del mod">
          <ac:chgData name="Carlos Hidalgo García" userId="5e0decdd4a0d9a7e" providerId="LiveId" clId="{C7FAEE5A-184A-4438-807C-EFA7E9CB093C}" dt="2024-10-01T11:23:17.405" v="2324" actId="478"/>
          <ac:cxnSpMkLst>
            <pc:docMk/>
            <pc:sldMk cId="3938537821" sldId="266"/>
            <ac:cxnSpMk id="20" creationId="{05A33E4F-7334-6AD3-48D1-0674B40F6699}"/>
          </ac:cxnSpMkLst>
        </pc:cxnChg>
        <pc:cxnChg chg="add mod">
          <ac:chgData name="Carlos Hidalgo García" userId="5e0decdd4a0d9a7e" providerId="LiveId" clId="{C7FAEE5A-184A-4438-807C-EFA7E9CB093C}" dt="2024-10-02T08:35:54.151" v="2874" actId="1582"/>
          <ac:cxnSpMkLst>
            <pc:docMk/>
            <pc:sldMk cId="3938537821" sldId="266"/>
            <ac:cxnSpMk id="38" creationId="{B1507F4B-567F-FF70-AAC6-66668C532418}"/>
          </ac:cxnSpMkLst>
        </pc:cxnChg>
        <pc:cxnChg chg="add mod">
          <ac:chgData name="Carlos Hidalgo García" userId="5e0decdd4a0d9a7e" providerId="LiveId" clId="{C7FAEE5A-184A-4438-807C-EFA7E9CB093C}" dt="2024-10-02T08:36:02.648" v="2879" actId="14100"/>
          <ac:cxnSpMkLst>
            <pc:docMk/>
            <pc:sldMk cId="3938537821" sldId="266"/>
            <ac:cxnSpMk id="39" creationId="{51E490AA-2B84-32CA-47EA-2A54CE23E1EA}"/>
          </ac:cxnSpMkLst>
        </pc:cxnChg>
        <pc:cxnChg chg="add mod">
          <ac:chgData name="Carlos Hidalgo García" userId="5e0decdd4a0d9a7e" providerId="LiveId" clId="{C7FAEE5A-184A-4438-807C-EFA7E9CB093C}" dt="2024-10-02T08:36:08.689" v="2882" actId="14100"/>
          <ac:cxnSpMkLst>
            <pc:docMk/>
            <pc:sldMk cId="3938537821" sldId="266"/>
            <ac:cxnSpMk id="43" creationId="{D55DE044-C295-F769-9DF5-F349F6E4CDD1}"/>
          </ac:cxnSpMkLst>
        </pc:cxnChg>
        <pc:cxnChg chg="add mod">
          <ac:chgData name="Carlos Hidalgo García" userId="5e0decdd4a0d9a7e" providerId="LiveId" clId="{C7FAEE5A-184A-4438-807C-EFA7E9CB093C}" dt="2024-10-02T08:39:20.436" v="2927" actId="14100"/>
          <ac:cxnSpMkLst>
            <pc:docMk/>
            <pc:sldMk cId="3938537821" sldId="266"/>
            <ac:cxnSpMk id="53" creationId="{FD8B39D4-0C77-AAEC-031E-CDD56B22031C}"/>
          </ac:cxnSpMkLst>
        </pc:cxnChg>
        <pc:cxnChg chg="add mod">
          <ac:chgData name="Carlos Hidalgo García" userId="5e0decdd4a0d9a7e" providerId="LiveId" clId="{C7FAEE5A-184A-4438-807C-EFA7E9CB093C}" dt="2024-10-02T08:39:24.950" v="2930" actId="14100"/>
          <ac:cxnSpMkLst>
            <pc:docMk/>
            <pc:sldMk cId="3938537821" sldId="266"/>
            <ac:cxnSpMk id="55" creationId="{59DCA24A-8547-7852-BA33-8EAF82FF4BB6}"/>
          </ac:cxnSpMkLst>
        </pc:cxnChg>
        <pc:cxnChg chg="add mod">
          <ac:chgData name="Carlos Hidalgo García" userId="5e0decdd4a0d9a7e" providerId="LiveId" clId="{C7FAEE5A-184A-4438-807C-EFA7E9CB093C}" dt="2024-10-02T08:39:30.475" v="2933" actId="14100"/>
          <ac:cxnSpMkLst>
            <pc:docMk/>
            <pc:sldMk cId="3938537821" sldId="266"/>
            <ac:cxnSpMk id="58" creationId="{13FAB285-7E4E-95D4-D133-D5DB35A5EB4E}"/>
          </ac:cxnSpMkLst>
        </pc:cxnChg>
      </pc:sldChg>
      <pc:sldChg chg="addSp delSp modSp add mod">
        <pc:chgData name="Carlos Hidalgo García" userId="5e0decdd4a0d9a7e" providerId="LiveId" clId="{C7FAEE5A-184A-4438-807C-EFA7E9CB093C}" dt="2024-10-02T10:18:44.666" v="3052"/>
        <pc:sldMkLst>
          <pc:docMk/>
          <pc:sldMk cId="2133052464" sldId="267"/>
        </pc:sldMkLst>
        <pc:spChg chg="mod">
          <ac:chgData name="Carlos Hidalgo García" userId="5e0decdd4a0d9a7e" providerId="LiveId" clId="{C7FAEE5A-184A-4438-807C-EFA7E9CB093C}" dt="2024-10-02T08:46:15.895" v="2984" actId="20577"/>
          <ac:spMkLst>
            <pc:docMk/>
            <pc:sldMk cId="2133052464" sldId="267"/>
            <ac:spMk id="2" creationId="{7F9F07BE-1DDC-E18E-7266-8619704EC24D}"/>
          </ac:spMkLst>
        </pc:spChg>
        <pc:spChg chg="add mod">
          <ac:chgData name="Carlos Hidalgo García" userId="5e0decdd4a0d9a7e" providerId="LiveId" clId="{C7FAEE5A-184A-4438-807C-EFA7E9CB093C}" dt="2024-10-02T08:44:04.575" v="2972" actId="1076"/>
          <ac:spMkLst>
            <pc:docMk/>
            <pc:sldMk cId="2133052464" sldId="267"/>
            <ac:spMk id="19" creationId="{96523F24-7036-E5D2-6E06-DAF17DE90A5A}"/>
          </ac:spMkLst>
        </pc:spChg>
        <pc:spChg chg="del">
          <ac:chgData name="Carlos Hidalgo García" userId="5e0decdd4a0d9a7e" providerId="LiveId" clId="{C7FAEE5A-184A-4438-807C-EFA7E9CB093C}" dt="2024-10-02T08:40:22.807" v="2938" actId="478"/>
          <ac:spMkLst>
            <pc:docMk/>
            <pc:sldMk cId="2133052464" sldId="267"/>
            <ac:spMk id="25" creationId="{DF60C975-F55A-424D-5473-0672BC2991F9}"/>
          </ac:spMkLst>
        </pc:spChg>
        <pc:spChg chg="mod">
          <ac:chgData name="Carlos Hidalgo García" userId="5e0decdd4a0d9a7e" providerId="LiveId" clId="{C7FAEE5A-184A-4438-807C-EFA7E9CB093C}" dt="2024-10-02T10:18:44.666" v="3052"/>
          <ac:spMkLst>
            <pc:docMk/>
            <pc:sldMk cId="2133052464" sldId="267"/>
            <ac:spMk id="26" creationId="{5A04982B-F927-7B83-9012-B9BB87BEADB3}"/>
          </ac:spMkLst>
        </pc:spChg>
        <pc:spChg chg="del">
          <ac:chgData name="Carlos Hidalgo García" userId="5e0decdd4a0d9a7e" providerId="LiveId" clId="{C7FAEE5A-184A-4438-807C-EFA7E9CB093C}" dt="2024-10-02T08:40:22.807" v="2938" actId="478"/>
          <ac:spMkLst>
            <pc:docMk/>
            <pc:sldMk cId="2133052464" sldId="267"/>
            <ac:spMk id="27" creationId="{3A801B61-9D25-F619-7664-E5965CB7F15D}"/>
          </ac:spMkLst>
        </pc:spChg>
        <pc:spChg chg="del">
          <ac:chgData name="Carlos Hidalgo García" userId="5e0decdd4a0d9a7e" providerId="LiveId" clId="{C7FAEE5A-184A-4438-807C-EFA7E9CB093C}" dt="2024-10-02T08:40:22.807" v="2938" actId="478"/>
          <ac:spMkLst>
            <pc:docMk/>
            <pc:sldMk cId="2133052464" sldId="267"/>
            <ac:spMk id="28" creationId="{3F76CD40-31F3-AB97-DF74-7CF7B41B35D0}"/>
          </ac:spMkLst>
        </pc:spChg>
        <pc:spChg chg="del">
          <ac:chgData name="Carlos Hidalgo García" userId="5e0decdd4a0d9a7e" providerId="LiveId" clId="{C7FAEE5A-184A-4438-807C-EFA7E9CB093C}" dt="2024-10-02T08:40:22.807" v="2938" actId="478"/>
          <ac:spMkLst>
            <pc:docMk/>
            <pc:sldMk cId="2133052464" sldId="267"/>
            <ac:spMk id="29" creationId="{2F7025A7-80E7-64FE-8665-E42EE4ED8AAE}"/>
          </ac:spMkLst>
        </pc:spChg>
        <pc:spChg chg="del">
          <ac:chgData name="Carlos Hidalgo García" userId="5e0decdd4a0d9a7e" providerId="LiveId" clId="{C7FAEE5A-184A-4438-807C-EFA7E9CB093C}" dt="2024-10-02T08:40:19.821" v="2937" actId="478"/>
          <ac:spMkLst>
            <pc:docMk/>
            <pc:sldMk cId="2133052464" sldId="267"/>
            <ac:spMk id="30" creationId="{58CDAE1B-8886-8DCD-49DD-6C89E1BC35FE}"/>
          </ac:spMkLst>
        </pc:spChg>
        <pc:spChg chg="del">
          <ac:chgData name="Carlos Hidalgo García" userId="5e0decdd4a0d9a7e" providerId="LiveId" clId="{C7FAEE5A-184A-4438-807C-EFA7E9CB093C}" dt="2024-10-02T08:40:26.317" v="2941" actId="478"/>
          <ac:spMkLst>
            <pc:docMk/>
            <pc:sldMk cId="2133052464" sldId="267"/>
            <ac:spMk id="51" creationId="{E618BAD3-9582-933E-3AAA-6BA75889F306}"/>
          </ac:spMkLst>
        </pc:spChg>
        <pc:picChg chg="add mod">
          <ac:chgData name="Carlos Hidalgo García" userId="5e0decdd4a0d9a7e" providerId="LiveId" clId="{C7FAEE5A-184A-4438-807C-EFA7E9CB093C}" dt="2024-10-02T08:43:49.660" v="2961" actId="1076"/>
          <ac:picMkLst>
            <pc:docMk/>
            <pc:sldMk cId="2133052464" sldId="267"/>
            <ac:picMk id="7" creationId="{7AD7CACC-2829-1D69-2F3F-E137340C6EB6}"/>
          </ac:picMkLst>
        </pc:picChg>
        <pc:picChg chg="add mod">
          <ac:chgData name="Carlos Hidalgo García" userId="5e0decdd4a0d9a7e" providerId="LiveId" clId="{C7FAEE5A-184A-4438-807C-EFA7E9CB093C}" dt="2024-10-02T08:43:47.966" v="2960" actId="1076"/>
          <ac:picMkLst>
            <pc:docMk/>
            <pc:sldMk cId="2133052464" sldId="267"/>
            <ac:picMk id="16" creationId="{5A7C3602-1DC1-ABBE-A4E2-B6CE97823CAD}"/>
          </ac:picMkLst>
        </pc:picChg>
        <pc:picChg chg="del">
          <ac:chgData name="Carlos Hidalgo García" userId="5e0decdd4a0d9a7e" providerId="LiveId" clId="{C7FAEE5A-184A-4438-807C-EFA7E9CB093C}" dt="2024-10-02T08:40:23.719" v="2939" actId="478"/>
          <ac:picMkLst>
            <pc:docMk/>
            <pc:sldMk cId="2133052464" sldId="267"/>
            <ac:picMk id="22" creationId="{85AC609F-468B-9AA9-3676-B458B67C5769}"/>
          </ac:picMkLst>
        </pc:picChg>
        <pc:picChg chg="del">
          <ac:chgData name="Carlos Hidalgo García" userId="5e0decdd4a0d9a7e" providerId="LiveId" clId="{C7FAEE5A-184A-4438-807C-EFA7E9CB093C}" dt="2024-10-02T08:40:24.792" v="2940" actId="478"/>
          <ac:picMkLst>
            <pc:docMk/>
            <pc:sldMk cId="2133052464" sldId="267"/>
            <ac:picMk id="32" creationId="{731DBAB3-8AC8-C089-4196-C306454DDAB0}"/>
          </ac:picMkLst>
        </pc:picChg>
        <pc:picChg chg="del">
          <ac:chgData name="Carlos Hidalgo García" userId="5e0decdd4a0d9a7e" providerId="LiveId" clId="{C7FAEE5A-184A-4438-807C-EFA7E9CB093C}" dt="2024-10-02T08:40:22.807" v="2938" actId="478"/>
          <ac:picMkLst>
            <pc:docMk/>
            <pc:sldMk cId="2133052464" sldId="267"/>
            <ac:picMk id="34" creationId="{7E9A197E-E79D-2FBA-0679-B9BC6AA80856}"/>
          </ac:picMkLst>
        </pc:picChg>
        <pc:picChg chg="del">
          <ac:chgData name="Carlos Hidalgo García" userId="5e0decdd4a0d9a7e" providerId="LiveId" clId="{C7FAEE5A-184A-4438-807C-EFA7E9CB093C}" dt="2024-10-02T08:40:22.807" v="2938" actId="478"/>
          <ac:picMkLst>
            <pc:docMk/>
            <pc:sldMk cId="2133052464" sldId="267"/>
            <ac:picMk id="35" creationId="{E4A49A23-1F27-9532-79D4-D37F5DBBC15B}"/>
          </ac:picMkLst>
        </pc:picChg>
        <pc:picChg chg="del">
          <ac:chgData name="Carlos Hidalgo García" userId="5e0decdd4a0d9a7e" providerId="LiveId" clId="{C7FAEE5A-184A-4438-807C-EFA7E9CB093C}" dt="2024-10-02T08:40:22.807" v="2938" actId="478"/>
          <ac:picMkLst>
            <pc:docMk/>
            <pc:sldMk cId="2133052464" sldId="267"/>
            <ac:picMk id="36" creationId="{A4EABEB3-BE1A-0140-FFDE-C24C8E7FC488}"/>
          </ac:picMkLst>
        </pc:picChg>
        <pc:picChg chg="del">
          <ac:chgData name="Carlos Hidalgo García" userId="5e0decdd4a0d9a7e" providerId="LiveId" clId="{C7FAEE5A-184A-4438-807C-EFA7E9CB093C}" dt="2024-10-02T08:40:27.068" v="2942" actId="478"/>
          <ac:picMkLst>
            <pc:docMk/>
            <pc:sldMk cId="2133052464" sldId="267"/>
            <ac:picMk id="47" creationId="{586CA65D-97A3-3AD3-43D4-5FAC5EDF52D5}"/>
          </ac:picMkLst>
        </pc:picChg>
        <pc:picChg chg="del">
          <ac:chgData name="Carlos Hidalgo García" userId="5e0decdd4a0d9a7e" providerId="LiveId" clId="{C7FAEE5A-184A-4438-807C-EFA7E9CB093C}" dt="2024-10-02T08:40:22.807" v="2938" actId="478"/>
          <ac:picMkLst>
            <pc:docMk/>
            <pc:sldMk cId="2133052464" sldId="267"/>
            <ac:picMk id="48" creationId="{E5CC0317-D08F-F001-85FF-0AE0A931E9F1}"/>
          </ac:picMkLst>
        </pc:picChg>
        <pc:picChg chg="del">
          <ac:chgData name="Carlos Hidalgo García" userId="5e0decdd4a0d9a7e" providerId="LiveId" clId="{C7FAEE5A-184A-4438-807C-EFA7E9CB093C}" dt="2024-10-02T08:40:22.807" v="2938" actId="478"/>
          <ac:picMkLst>
            <pc:docMk/>
            <pc:sldMk cId="2133052464" sldId="267"/>
            <ac:picMk id="49" creationId="{FDDDD619-725E-719C-1CFF-F1B634A13774}"/>
          </ac:picMkLst>
        </pc:picChg>
        <pc:picChg chg="del">
          <ac:chgData name="Carlos Hidalgo García" userId="5e0decdd4a0d9a7e" providerId="LiveId" clId="{C7FAEE5A-184A-4438-807C-EFA7E9CB093C}" dt="2024-10-02T08:40:28.222" v="2944" actId="478"/>
          <ac:picMkLst>
            <pc:docMk/>
            <pc:sldMk cId="2133052464" sldId="267"/>
            <ac:picMk id="52" creationId="{F673A13D-A544-DC76-5ED2-B97C6B4808CC}"/>
          </ac:picMkLst>
        </pc:picChg>
        <pc:picChg chg="add mod">
          <ac:chgData name="Carlos Hidalgo García" userId="5e0decdd4a0d9a7e" providerId="LiveId" clId="{C7FAEE5A-184A-4438-807C-EFA7E9CB093C}" dt="2024-10-02T08:45:11.371" v="2980" actId="1076"/>
          <ac:picMkLst>
            <pc:docMk/>
            <pc:sldMk cId="2133052464" sldId="267"/>
            <ac:picMk id="3074" creationId="{262C7488-E384-E415-B037-7C3B99841B1F}"/>
          </ac:picMkLst>
        </pc:picChg>
        <pc:picChg chg="add mod">
          <ac:chgData name="Carlos Hidalgo García" userId="5e0decdd4a0d9a7e" providerId="LiveId" clId="{C7FAEE5A-184A-4438-807C-EFA7E9CB093C}" dt="2024-10-02T08:45:30.743" v="2983" actId="1076"/>
          <ac:picMkLst>
            <pc:docMk/>
            <pc:sldMk cId="2133052464" sldId="267"/>
            <ac:picMk id="3076" creationId="{A2DA00C0-7370-AF79-C4C0-69EE9E96A71E}"/>
          </ac:picMkLst>
        </pc:picChg>
        <pc:cxnChg chg="del">
          <ac:chgData name="Carlos Hidalgo García" userId="5e0decdd4a0d9a7e" providerId="LiveId" clId="{C7FAEE5A-184A-4438-807C-EFA7E9CB093C}" dt="2024-10-02T08:40:22.807" v="2938" actId="478"/>
          <ac:cxnSpMkLst>
            <pc:docMk/>
            <pc:sldMk cId="2133052464" sldId="267"/>
            <ac:cxnSpMk id="38" creationId="{B1507F4B-567F-FF70-AAC6-66668C532418}"/>
          </ac:cxnSpMkLst>
        </pc:cxnChg>
        <pc:cxnChg chg="del">
          <ac:chgData name="Carlos Hidalgo García" userId="5e0decdd4a0d9a7e" providerId="LiveId" clId="{C7FAEE5A-184A-4438-807C-EFA7E9CB093C}" dt="2024-10-02T08:40:22.807" v="2938" actId="478"/>
          <ac:cxnSpMkLst>
            <pc:docMk/>
            <pc:sldMk cId="2133052464" sldId="267"/>
            <ac:cxnSpMk id="39" creationId="{51E490AA-2B84-32CA-47EA-2A54CE23E1EA}"/>
          </ac:cxnSpMkLst>
        </pc:cxnChg>
        <pc:cxnChg chg="del">
          <ac:chgData name="Carlos Hidalgo García" userId="5e0decdd4a0d9a7e" providerId="LiveId" clId="{C7FAEE5A-184A-4438-807C-EFA7E9CB093C}" dt="2024-10-02T08:40:22.807" v="2938" actId="478"/>
          <ac:cxnSpMkLst>
            <pc:docMk/>
            <pc:sldMk cId="2133052464" sldId="267"/>
            <ac:cxnSpMk id="43" creationId="{D55DE044-C295-F769-9DF5-F349F6E4CDD1}"/>
          </ac:cxnSpMkLst>
        </pc:cxnChg>
        <pc:cxnChg chg="del">
          <ac:chgData name="Carlos Hidalgo García" userId="5e0decdd4a0d9a7e" providerId="LiveId" clId="{C7FAEE5A-184A-4438-807C-EFA7E9CB093C}" dt="2024-10-02T08:40:27.603" v="2943" actId="478"/>
          <ac:cxnSpMkLst>
            <pc:docMk/>
            <pc:sldMk cId="2133052464" sldId="267"/>
            <ac:cxnSpMk id="53" creationId="{FD8B39D4-0C77-AAEC-031E-CDD56B22031C}"/>
          </ac:cxnSpMkLst>
        </pc:cxnChg>
        <pc:cxnChg chg="del">
          <ac:chgData name="Carlos Hidalgo García" userId="5e0decdd4a0d9a7e" providerId="LiveId" clId="{C7FAEE5A-184A-4438-807C-EFA7E9CB093C}" dt="2024-10-02T08:40:22.807" v="2938" actId="478"/>
          <ac:cxnSpMkLst>
            <pc:docMk/>
            <pc:sldMk cId="2133052464" sldId="267"/>
            <ac:cxnSpMk id="55" creationId="{59DCA24A-8547-7852-BA33-8EAF82FF4BB6}"/>
          </ac:cxnSpMkLst>
        </pc:cxnChg>
        <pc:cxnChg chg="del">
          <ac:chgData name="Carlos Hidalgo García" userId="5e0decdd4a0d9a7e" providerId="LiveId" clId="{C7FAEE5A-184A-4438-807C-EFA7E9CB093C}" dt="2024-10-02T08:40:22.807" v="2938" actId="478"/>
          <ac:cxnSpMkLst>
            <pc:docMk/>
            <pc:sldMk cId="2133052464" sldId="267"/>
            <ac:cxnSpMk id="58" creationId="{13FAB285-7E4E-95D4-D133-D5DB35A5EB4E}"/>
          </ac:cxnSpMkLst>
        </pc:cxnChg>
      </pc:sldChg>
      <pc:sldChg chg="addSp delSp modSp add mod">
        <pc:chgData name="Carlos Hidalgo García" userId="5e0decdd4a0d9a7e" providerId="LiveId" clId="{C7FAEE5A-184A-4438-807C-EFA7E9CB093C}" dt="2024-10-02T10:46:58.655" v="4249" actId="20577"/>
        <pc:sldMkLst>
          <pc:docMk/>
          <pc:sldMk cId="1049255515" sldId="268"/>
        </pc:sldMkLst>
        <pc:spChg chg="mod">
          <ac:chgData name="Carlos Hidalgo García" userId="5e0decdd4a0d9a7e" providerId="LiveId" clId="{C7FAEE5A-184A-4438-807C-EFA7E9CB093C}" dt="2024-10-02T10:46:58.655" v="4249" actId="20577"/>
          <ac:spMkLst>
            <pc:docMk/>
            <pc:sldMk cId="1049255515" sldId="268"/>
            <ac:spMk id="2" creationId="{7F9F07BE-1DDC-E18E-7266-8619704EC24D}"/>
          </ac:spMkLst>
        </pc:spChg>
        <pc:spChg chg="del">
          <ac:chgData name="Carlos Hidalgo García" userId="5e0decdd4a0d9a7e" providerId="LiveId" clId="{C7FAEE5A-184A-4438-807C-EFA7E9CB093C}" dt="2024-10-02T08:46:27.617" v="2990" actId="478"/>
          <ac:spMkLst>
            <pc:docMk/>
            <pc:sldMk cId="1049255515" sldId="268"/>
            <ac:spMk id="4" creationId="{908DBE1E-0067-B583-782B-5845533D0506}"/>
          </ac:spMkLst>
        </pc:spChg>
        <pc:spChg chg="del">
          <ac:chgData name="Carlos Hidalgo García" userId="5e0decdd4a0d9a7e" providerId="LiveId" clId="{C7FAEE5A-184A-4438-807C-EFA7E9CB093C}" dt="2024-10-02T08:46:29.391" v="2992" actId="478"/>
          <ac:spMkLst>
            <pc:docMk/>
            <pc:sldMk cId="1049255515" sldId="268"/>
            <ac:spMk id="8" creationId="{88B769E5-37C8-ED03-4168-F3A0BF3F374F}"/>
          </ac:spMkLst>
        </pc:spChg>
        <pc:spChg chg="del">
          <ac:chgData name="Carlos Hidalgo García" userId="5e0decdd4a0d9a7e" providerId="LiveId" clId="{C7FAEE5A-184A-4438-807C-EFA7E9CB093C}" dt="2024-10-02T08:46:22.499" v="2986" actId="478"/>
          <ac:spMkLst>
            <pc:docMk/>
            <pc:sldMk cId="1049255515" sldId="268"/>
            <ac:spMk id="14" creationId="{416061FC-E96C-030A-4BA7-C2D65B00B4B4}"/>
          </ac:spMkLst>
        </pc:spChg>
        <pc:spChg chg="del">
          <ac:chgData name="Carlos Hidalgo García" userId="5e0decdd4a0d9a7e" providerId="LiveId" clId="{C7FAEE5A-184A-4438-807C-EFA7E9CB093C}" dt="2024-10-02T08:46:24.170" v="2987" actId="478"/>
          <ac:spMkLst>
            <pc:docMk/>
            <pc:sldMk cId="1049255515" sldId="268"/>
            <ac:spMk id="15" creationId="{256AF212-7A71-8F8B-5DB9-37F7C2EF8CFF}"/>
          </ac:spMkLst>
        </pc:spChg>
        <pc:spChg chg="add mod">
          <ac:chgData name="Carlos Hidalgo García" userId="5e0decdd4a0d9a7e" providerId="LiveId" clId="{C7FAEE5A-184A-4438-807C-EFA7E9CB093C}" dt="2024-10-02T10:16:30.652" v="3046" actId="1035"/>
          <ac:spMkLst>
            <pc:docMk/>
            <pc:sldMk cId="1049255515" sldId="268"/>
            <ac:spMk id="17" creationId="{D3A18D72-2AAF-AC1D-6C3C-2824BEC0AA19}"/>
          </ac:spMkLst>
        </pc:spChg>
        <pc:spChg chg="del">
          <ac:chgData name="Carlos Hidalgo García" userId="5e0decdd4a0d9a7e" providerId="LiveId" clId="{C7FAEE5A-184A-4438-807C-EFA7E9CB093C}" dt="2024-10-02T08:46:26.446" v="2989" actId="478"/>
          <ac:spMkLst>
            <pc:docMk/>
            <pc:sldMk cId="1049255515" sldId="268"/>
            <ac:spMk id="18" creationId="{7DE1E291-F0FE-2AA0-BBA6-17824979B386}"/>
          </ac:spMkLst>
        </pc:spChg>
        <pc:spChg chg="del">
          <ac:chgData name="Carlos Hidalgo García" userId="5e0decdd4a0d9a7e" providerId="LiveId" clId="{C7FAEE5A-184A-4438-807C-EFA7E9CB093C}" dt="2024-10-02T08:46:22.499" v="2986" actId="478"/>
          <ac:spMkLst>
            <pc:docMk/>
            <pc:sldMk cId="1049255515" sldId="268"/>
            <ac:spMk id="19" creationId="{96523F24-7036-E5D2-6E06-DAF17DE90A5A}"/>
          </ac:spMkLst>
        </pc:spChg>
        <pc:spChg chg="add mod">
          <ac:chgData name="Carlos Hidalgo García" userId="5e0decdd4a0d9a7e" providerId="LiveId" clId="{C7FAEE5A-184A-4438-807C-EFA7E9CB093C}" dt="2024-10-02T10:22:05.080" v="3406" actId="20577"/>
          <ac:spMkLst>
            <pc:docMk/>
            <pc:sldMk cId="1049255515" sldId="268"/>
            <ac:spMk id="21" creationId="{758F0210-4493-EADD-46C4-4A36301AB0E5}"/>
          </ac:spMkLst>
        </pc:spChg>
        <pc:spChg chg="add mod">
          <ac:chgData name="Carlos Hidalgo García" userId="5e0decdd4a0d9a7e" providerId="LiveId" clId="{C7FAEE5A-184A-4438-807C-EFA7E9CB093C}" dt="2024-10-02T10:24:46.671" v="3619" actId="1076"/>
          <ac:spMkLst>
            <pc:docMk/>
            <pc:sldMk cId="1049255515" sldId="268"/>
            <ac:spMk id="23" creationId="{599C5FBD-9DFE-5DD1-491B-35E1A02949CB}"/>
          </ac:spMkLst>
        </pc:spChg>
        <pc:spChg chg="mod">
          <ac:chgData name="Carlos Hidalgo García" userId="5e0decdd4a0d9a7e" providerId="LiveId" clId="{C7FAEE5A-184A-4438-807C-EFA7E9CB093C}" dt="2024-10-02T10:15:10.872" v="3033" actId="6549"/>
          <ac:spMkLst>
            <pc:docMk/>
            <pc:sldMk cId="1049255515" sldId="268"/>
            <ac:spMk id="24" creationId="{77AC952E-FE1E-3C99-9DBC-A0774DAFAAAE}"/>
          </ac:spMkLst>
        </pc:spChg>
        <pc:spChg chg="add mod">
          <ac:chgData name="Carlos Hidalgo García" userId="5e0decdd4a0d9a7e" providerId="LiveId" clId="{C7FAEE5A-184A-4438-807C-EFA7E9CB093C}" dt="2024-10-02T10:24:51.159" v="3621" actId="1076"/>
          <ac:spMkLst>
            <pc:docMk/>
            <pc:sldMk cId="1049255515" sldId="268"/>
            <ac:spMk id="25" creationId="{4721DFBC-C841-E797-AFAA-3DC7452479E2}"/>
          </ac:spMkLst>
        </pc:spChg>
        <pc:spChg chg="del">
          <ac:chgData name="Carlos Hidalgo García" userId="5e0decdd4a0d9a7e" providerId="LiveId" clId="{C7FAEE5A-184A-4438-807C-EFA7E9CB093C}" dt="2024-10-02T08:46:28.637" v="2991" actId="478"/>
          <ac:spMkLst>
            <pc:docMk/>
            <pc:sldMk cId="1049255515" sldId="268"/>
            <ac:spMk id="26" creationId="{5A04982B-F927-7B83-9012-B9BB87BEADB3}"/>
          </ac:spMkLst>
        </pc:spChg>
        <pc:spChg chg="add mod">
          <ac:chgData name="Carlos Hidalgo García" userId="5e0decdd4a0d9a7e" providerId="LiveId" clId="{C7FAEE5A-184A-4438-807C-EFA7E9CB093C}" dt="2024-10-02T10:25:47.150" v="3673" actId="13926"/>
          <ac:spMkLst>
            <pc:docMk/>
            <pc:sldMk cId="1049255515" sldId="268"/>
            <ac:spMk id="27" creationId="{F8BDFC3E-32BD-B089-F902-D9B732281E91}"/>
          </ac:spMkLst>
        </pc:spChg>
        <pc:picChg chg="del">
          <ac:chgData name="Carlos Hidalgo García" userId="5e0decdd4a0d9a7e" providerId="LiveId" clId="{C7FAEE5A-184A-4438-807C-EFA7E9CB093C}" dt="2024-10-02T08:46:22.499" v="2986" actId="478"/>
          <ac:picMkLst>
            <pc:docMk/>
            <pc:sldMk cId="1049255515" sldId="268"/>
            <ac:picMk id="7" creationId="{7AD7CACC-2829-1D69-2F3F-E137340C6EB6}"/>
          </ac:picMkLst>
        </pc:picChg>
        <pc:picChg chg="add mod">
          <ac:chgData name="Carlos Hidalgo García" userId="5e0decdd4a0d9a7e" providerId="LiveId" clId="{C7FAEE5A-184A-4438-807C-EFA7E9CB093C}" dt="2024-10-02T10:15:34.713" v="3038" actId="1440"/>
          <ac:picMkLst>
            <pc:docMk/>
            <pc:sldMk cId="1049255515" sldId="268"/>
            <ac:picMk id="13" creationId="{B8E935CD-DD5E-0084-09AD-4C59B0C6016C}"/>
          </ac:picMkLst>
        </pc:picChg>
        <pc:picChg chg="del">
          <ac:chgData name="Carlos Hidalgo García" userId="5e0decdd4a0d9a7e" providerId="LiveId" clId="{C7FAEE5A-184A-4438-807C-EFA7E9CB093C}" dt="2024-10-02T08:46:24.910" v="2988" actId="478"/>
          <ac:picMkLst>
            <pc:docMk/>
            <pc:sldMk cId="1049255515" sldId="268"/>
            <ac:picMk id="16" creationId="{5A7C3602-1DC1-ABBE-A4E2-B6CE97823CAD}"/>
          </ac:picMkLst>
        </pc:picChg>
        <pc:picChg chg="del">
          <ac:chgData name="Carlos Hidalgo García" userId="5e0decdd4a0d9a7e" providerId="LiveId" clId="{C7FAEE5A-184A-4438-807C-EFA7E9CB093C}" dt="2024-10-02T08:46:22.499" v="2986" actId="478"/>
          <ac:picMkLst>
            <pc:docMk/>
            <pc:sldMk cId="1049255515" sldId="268"/>
            <ac:picMk id="3074" creationId="{262C7488-E384-E415-B037-7C3B99841B1F}"/>
          </ac:picMkLst>
        </pc:picChg>
        <pc:picChg chg="del">
          <ac:chgData name="Carlos Hidalgo García" userId="5e0decdd4a0d9a7e" providerId="LiveId" clId="{C7FAEE5A-184A-4438-807C-EFA7E9CB093C}" dt="2024-10-02T08:46:22.499" v="2986" actId="478"/>
          <ac:picMkLst>
            <pc:docMk/>
            <pc:sldMk cId="1049255515" sldId="268"/>
            <ac:picMk id="3076" creationId="{A2DA00C0-7370-AF79-C4C0-69EE9E96A71E}"/>
          </ac:picMkLst>
        </pc:picChg>
        <pc:picChg chg="add del mod">
          <ac:chgData name="Carlos Hidalgo García" userId="5e0decdd4a0d9a7e" providerId="LiveId" clId="{C7FAEE5A-184A-4438-807C-EFA7E9CB093C}" dt="2024-10-02T10:21:29.264" v="3308" actId="478"/>
          <ac:picMkLst>
            <pc:docMk/>
            <pc:sldMk cId="1049255515" sldId="268"/>
            <ac:picMk id="4098" creationId="{0706A45C-DBD1-6C9F-589E-C37B90DABC8B}"/>
          </ac:picMkLst>
        </pc:picChg>
        <pc:picChg chg="add mod">
          <ac:chgData name="Carlos Hidalgo García" userId="5e0decdd4a0d9a7e" providerId="LiveId" clId="{C7FAEE5A-184A-4438-807C-EFA7E9CB093C}" dt="2024-10-02T10:22:12.419" v="3410" actId="1076"/>
          <ac:picMkLst>
            <pc:docMk/>
            <pc:sldMk cId="1049255515" sldId="268"/>
            <ac:picMk id="4100" creationId="{55DEF97A-5DDA-51F3-898A-D4BDF91D2D8B}"/>
          </ac:picMkLst>
        </pc:picChg>
      </pc:sldChg>
      <pc:sldChg chg="del">
        <pc:chgData name="Carlos Hidalgo García" userId="5e0decdd4a0d9a7e" providerId="LiveId" clId="{C7FAEE5A-184A-4438-807C-EFA7E9CB093C}" dt="2024-10-01T09:18:58.879" v="77" actId="47"/>
        <pc:sldMkLst>
          <pc:docMk/>
          <pc:sldMk cId="2816911736" sldId="268"/>
        </pc:sldMkLst>
      </pc:sldChg>
      <pc:sldChg chg="del">
        <pc:chgData name="Carlos Hidalgo García" userId="5e0decdd4a0d9a7e" providerId="LiveId" clId="{C7FAEE5A-184A-4438-807C-EFA7E9CB093C}" dt="2024-10-01T09:18:58.879" v="77" actId="47"/>
        <pc:sldMkLst>
          <pc:docMk/>
          <pc:sldMk cId="3098369328" sldId="269"/>
        </pc:sldMkLst>
      </pc:sldChg>
      <pc:sldChg chg="addSp delSp modSp add mod modNotesTx">
        <pc:chgData name="Carlos Hidalgo García" userId="5e0decdd4a0d9a7e" providerId="LiveId" clId="{C7FAEE5A-184A-4438-807C-EFA7E9CB093C}" dt="2024-10-02T11:07:04.619" v="4804" actId="1035"/>
        <pc:sldMkLst>
          <pc:docMk/>
          <pc:sldMk cId="3971230919" sldId="269"/>
        </pc:sldMkLst>
        <pc:spChg chg="mod">
          <ac:chgData name="Carlos Hidalgo García" userId="5e0decdd4a0d9a7e" providerId="LiveId" clId="{C7FAEE5A-184A-4438-807C-EFA7E9CB093C}" dt="2024-10-02T10:46:54.011" v="4248" actId="20577"/>
          <ac:spMkLst>
            <pc:docMk/>
            <pc:sldMk cId="3971230919" sldId="269"/>
            <ac:spMk id="2" creationId="{7F9F07BE-1DDC-E18E-7266-8619704EC24D}"/>
          </ac:spMkLst>
        </pc:spChg>
        <pc:spChg chg="del">
          <ac:chgData name="Carlos Hidalgo García" userId="5e0decdd4a0d9a7e" providerId="LiveId" clId="{C7FAEE5A-184A-4438-807C-EFA7E9CB093C}" dt="2024-10-02T10:26:08.386" v="3677" actId="478"/>
          <ac:spMkLst>
            <pc:docMk/>
            <pc:sldMk cId="3971230919" sldId="269"/>
            <ac:spMk id="17" creationId="{D3A18D72-2AAF-AC1D-6C3C-2824BEC0AA19}"/>
          </ac:spMkLst>
        </pc:spChg>
        <pc:spChg chg="add mod">
          <ac:chgData name="Carlos Hidalgo García" userId="5e0decdd4a0d9a7e" providerId="LiveId" clId="{C7FAEE5A-184A-4438-807C-EFA7E9CB093C}" dt="2024-10-02T10:35:28.573" v="3843" actId="1076"/>
          <ac:spMkLst>
            <pc:docMk/>
            <pc:sldMk cId="3971230919" sldId="269"/>
            <ac:spMk id="20" creationId="{7A433440-2F6B-A546-1892-39A5A2EF820F}"/>
          </ac:spMkLst>
        </pc:spChg>
        <pc:spChg chg="del">
          <ac:chgData name="Carlos Hidalgo García" userId="5e0decdd4a0d9a7e" providerId="LiveId" clId="{C7FAEE5A-184A-4438-807C-EFA7E9CB093C}" dt="2024-10-02T10:26:11.999" v="3681" actId="478"/>
          <ac:spMkLst>
            <pc:docMk/>
            <pc:sldMk cId="3971230919" sldId="269"/>
            <ac:spMk id="21" creationId="{758F0210-4493-EADD-46C4-4A36301AB0E5}"/>
          </ac:spMkLst>
        </pc:spChg>
        <pc:spChg chg="del">
          <ac:chgData name="Carlos Hidalgo García" userId="5e0decdd4a0d9a7e" providerId="LiveId" clId="{C7FAEE5A-184A-4438-807C-EFA7E9CB093C}" dt="2024-10-02T10:26:04.831" v="3675" actId="478"/>
          <ac:spMkLst>
            <pc:docMk/>
            <pc:sldMk cId="3971230919" sldId="269"/>
            <ac:spMk id="23" creationId="{599C5FBD-9DFE-5DD1-491B-35E1A02949CB}"/>
          </ac:spMkLst>
        </pc:spChg>
        <pc:spChg chg="mod">
          <ac:chgData name="Carlos Hidalgo García" userId="5e0decdd4a0d9a7e" providerId="LiveId" clId="{C7FAEE5A-184A-4438-807C-EFA7E9CB093C}" dt="2024-10-02T10:35:04.681" v="3810" actId="13926"/>
          <ac:spMkLst>
            <pc:docMk/>
            <pc:sldMk cId="3971230919" sldId="269"/>
            <ac:spMk id="24" creationId="{77AC952E-FE1E-3C99-9DBC-A0774DAFAAAE}"/>
          </ac:spMkLst>
        </pc:spChg>
        <pc:spChg chg="del">
          <ac:chgData name="Carlos Hidalgo García" userId="5e0decdd4a0d9a7e" providerId="LiveId" clId="{C7FAEE5A-184A-4438-807C-EFA7E9CB093C}" dt="2024-10-02T10:26:10.529" v="3679" actId="478"/>
          <ac:spMkLst>
            <pc:docMk/>
            <pc:sldMk cId="3971230919" sldId="269"/>
            <ac:spMk id="25" creationId="{4721DFBC-C841-E797-AFAA-3DC7452479E2}"/>
          </ac:spMkLst>
        </pc:spChg>
        <pc:spChg chg="add mod">
          <ac:chgData name="Carlos Hidalgo García" userId="5e0decdd4a0d9a7e" providerId="LiveId" clId="{C7FAEE5A-184A-4438-807C-EFA7E9CB093C}" dt="2024-10-02T10:36:32.013" v="3876" actId="1076"/>
          <ac:spMkLst>
            <pc:docMk/>
            <pc:sldMk cId="3971230919" sldId="269"/>
            <ac:spMk id="26" creationId="{8EABDFC6-143F-B73F-FA53-FE4270C5859D}"/>
          </ac:spMkLst>
        </pc:spChg>
        <pc:spChg chg="del">
          <ac:chgData name="Carlos Hidalgo García" userId="5e0decdd4a0d9a7e" providerId="LiveId" clId="{C7FAEE5A-184A-4438-807C-EFA7E9CB093C}" dt="2024-10-02T10:26:10.035" v="3678" actId="478"/>
          <ac:spMkLst>
            <pc:docMk/>
            <pc:sldMk cId="3971230919" sldId="269"/>
            <ac:spMk id="27" creationId="{F8BDFC3E-32BD-B089-F902-D9B732281E91}"/>
          </ac:spMkLst>
        </pc:spChg>
        <pc:spChg chg="add mod">
          <ac:chgData name="Carlos Hidalgo García" userId="5e0decdd4a0d9a7e" providerId="LiveId" clId="{C7FAEE5A-184A-4438-807C-EFA7E9CB093C}" dt="2024-10-02T10:36:43.855" v="3904" actId="1076"/>
          <ac:spMkLst>
            <pc:docMk/>
            <pc:sldMk cId="3971230919" sldId="269"/>
            <ac:spMk id="28" creationId="{003AD0E1-1B99-579B-1582-E08A928F23EB}"/>
          </ac:spMkLst>
        </pc:spChg>
        <pc:spChg chg="add mod">
          <ac:chgData name="Carlos Hidalgo García" userId="5e0decdd4a0d9a7e" providerId="LiveId" clId="{C7FAEE5A-184A-4438-807C-EFA7E9CB093C}" dt="2024-10-02T10:37:42.066" v="3929" actId="1076"/>
          <ac:spMkLst>
            <pc:docMk/>
            <pc:sldMk cId="3971230919" sldId="269"/>
            <ac:spMk id="29" creationId="{10450099-3E0A-33F7-C65A-4264DC3DAAA4}"/>
          </ac:spMkLst>
        </pc:spChg>
        <pc:spChg chg="add mod">
          <ac:chgData name="Carlos Hidalgo García" userId="5e0decdd4a0d9a7e" providerId="LiveId" clId="{C7FAEE5A-184A-4438-807C-EFA7E9CB093C}" dt="2024-10-02T10:37:10.302" v="3922" actId="1076"/>
          <ac:spMkLst>
            <pc:docMk/>
            <pc:sldMk cId="3971230919" sldId="269"/>
            <ac:spMk id="30" creationId="{8030B5C0-091D-D997-236F-8D563FF6BFBA}"/>
          </ac:spMkLst>
        </pc:spChg>
        <pc:picChg chg="add del mod">
          <ac:chgData name="Carlos Hidalgo García" userId="5e0decdd4a0d9a7e" providerId="LiveId" clId="{C7FAEE5A-184A-4438-807C-EFA7E9CB093C}" dt="2024-10-02T10:28:14.450" v="3771" actId="478"/>
          <ac:picMkLst>
            <pc:docMk/>
            <pc:sldMk cId="3971230919" sldId="269"/>
            <ac:picMk id="5" creationId="{B24E17BD-F0EE-449C-4679-2F202CE102F8}"/>
          </ac:picMkLst>
        </pc:picChg>
        <pc:picChg chg="add del mod">
          <ac:chgData name="Carlos Hidalgo García" userId="5e0decdd4a0d9a7e" providerId="LiveId" clId="{C7FAEE5A-184A-4438-807C-EFA7E9CB093C}" dt="2024-10-02T10:29:46.032" v="3774" actId="478"/>
          <ac:picMkLst>
            <pc:docMk/>
            <pc:sldMk cId="3971230919" sldId="269"/>
            <ac:picMk id="8" creationId="{80275306-404A-91FE-1DA6-3E1AC385E528}"/>
          </ac:picMkLst>
        </pc:picChg>
        <pc:picChg chg="del">
          <ac:chgData name="Carlos Hidalgo García" userId="5e0decdd4a0d9a7e" providerId="LiveId" clId="{C7FAEE5A-184A-4438-807C-EFA7E9CB093C}" dt="2024-10-02T10:26:07.132" v="3676" actId="478"/>
          <ac:picMkLst>
            <pc:docMk/>
            <pc:sldMk cId="3971230919" sldId="269"/>
            <ac:picMk id="13" creationId="{B8E935CD-DD5E-0084-09AD-4C59B0C6016C}"/>
          </ac:picMkLst>
        </pc:picChg>
        <pc:picChg chg="add del mod">
          <ac:chgData name="Carlos Hidalgo García" userId="5e0decdd4a0d9a7e" providerId="LiveId" clId="{C7FAEE5A-184A-4438-807C-EFA7E9CB093C}" dt="2024-10-02T10:34:04.734" v="3779" actId="478"/>
          <ac:picMkLst>
            <pc:docMk/>
            <pc:sldMk cId="3971230919" sldId="269"/>
            <ac:picMk id="15" creationId="{5C91DDD4-0B73-D90D-1380-89854D190114}"/>
          </ac:picMkLst>
        </pc:picChg>
        <pc:picChg chg="add mod">
          <ac:chgData name="Carlos Hidalgo García" userId="5e0decdd4a0d9a7e" providerId="LiveId" clId="{C7FAEE5A-184A-4438-807C-EFA7E9CB093C}" dt="2024-10-02T10:34:48.953" v="3785" actId="1076"/>
          <ac:picMkLst>
            <pc:docMk/>
            <pc:sldMk cId="3971230919" sldId="269"/>
            <ac:picMk id="18" creationId="{CFC6B675-41EB-4EAF-3CB5-4E3534048FFE}"/>
          </ac:picMkLst>
        </pc:picChg>
        <pc:picChg chg="add del mod modCrop">
          <ac:chgData name="Carlos Hidalgo García" userId="5e0decdd4a0d9a7e" providerId="LiveId" clId="{C7FAEE5A-184A-4438-807C-EFA7E9CB093C}" dt="2024-10-02T11:04:41.341" v="4786" actId="478"/>
          <ac:picMkLst>
            <pc:docMk/>
            <pc:sldMk cId="3971230919" sldId="269"/>
            <ac:picMk id="39" creationId="{42A45DBE-4F27-6973-800A-BF0961FFFAD0}"/>
          </ac:picMkLst>
        </pc:picChg>
        <pc:picChg chg="add mod modCrop">
          <ac:chgData name="Carlos Hidalgo García" userId="5e0decdd4a0d9a7e" providerId="LiveId" clId="{C7FAEE5A-184A-4438-807C-EFA7E9CB093C}" dt="2024-10-02T11:05:10.437" v="4795" actId="1076"/>
          <ac:picMkLst>
            <pc:docMk/>
            <pc:sldMk cId="3971230919" sldId="269"/>
            <ac:picMk id="41" creationId="{56BBA4C9-6E7B-8EFD-363F-1D95BF8045AF}"/>
          </ac:picMkLst>
        </pc:picChg>
        <pc:picChg chg="del">
          <ac:chgData name="Carlos Hidalgo García" userId="5e0decdd4a0d9a7e" providerId="LiveId" clId="{C7FAEE5A-184A-4438-807C-EFA7E9CB093C}" dt="2024-10-02T10:26:11.038" v="3680" actId="478"/>
          <ac:picMkLst>
            <pc:docMk/>
            <pc:sldMk cId="3971230919" sldId="269"/>
            <ac:picMk id="4100" creationId="{55DEF97A-5DDA-51F3-898A-D4BDF91D2D8B}"/>
          </ac:picMkLst>
        </pc:picChg>
        <pc:picChg chg="add mod">
          <ac:chgData name="Carlos Hidalgo García" userId="5e0decdd4a0d9a7e" providerId="LiveId" clId="{C7FAEE5A-184A-4438-807C-EFA7E9CB093C}" dt="2024-10-02T11:02:10.388" v="4754" actId="1076"/>
          <ac:picMkLst>
            <pc:docMk/>
            <pc:sldMk cId="3971230919" sldId="269"/>
            <ac:picMk id="6146" creationId="{884465E8-FFD9-E46A-F7E8-08B62CAC9B7F}"/>
          </ac:picMkLst>
        </pc:picChg>
        <pc:picChg chg="add del mod">
          <ac:chgData name="Carlos Hidalgo García" userId="5e0decdd4a0d9a7e" providerId="LiveId" clId="{C7FAEE5A-184A-4438-807C-EFA7E9CB093C}" dt="2024-10-02T11:04:16.583" v="4780" actId="478"/>
          <ac:picMkLst>
            <pc:docMk/>
            <pc:sldMk cId="3971230919" sldId="269"/>
            <ac:picMk id="6148" creationId="{5FE6CBC0-B814-53D2-3D9C-A37838A2443A}"/>
          </ac:picMkLst>
        </pc:picChg>
        <pc:picChg chg="add mod">
          <ac:chgData name="Carlos Hidalgo García" userId="5e0decdd4a0d9a7e" providerId="LiveId" clId="{C7FAEE5A-184A-4438-807C-EFA7E9CB093C}" dt="2024-10-02T11:07:04.619" v="4804" actId="1035"/>
          <ac:picMkLst>
            <pc:docMk/>
            <pc:sldMk cId="3971230919" sldId="269"/>
            <ac:picMk id="6150" creationId="{5F2F6408-9DDD-CD43-E6DB-34F731E3E612}"/>
          </ac:picMkLst>
        </pc:picChg>
        <pc:cxnChg chg="add mod">
          <ac:chgData name="Carlos Hidalgo García" userId="5e0decdd4a0d9a7e" providerId="LiveId" clId="{C7FAEE5A-184A-4438-807C-EFA7E9CB093C}" dt="2024-10-02T10:37:24.238" v="3924" actId="208"/>
          <ac:cxnSpMkLst>
            <pc:docMk/>
            <pc:sldMk cId="3971230919" sldId="269"/>
            <ac:cxnSpMk id="32" creationId="{E5018990-DAAC-498D-DE3E-ECA29D1537CC}"/>
          </ac:cxnSpMkLst>
        </pc:cxnChg>
        <pc:cxnChg chg="add mod">
          <ac:chgData name="Carlos Hidalgo García" userId="5e0decdd4a0d9a7e" providerId="LiveId" clId="{C7FAEE5A-184A-4438-807C-EFA7E9CB093C}" dt="2024-10-02T10:37:32.636" v="3926" actId="208"/>
          <ac:cxnSpMkLst>
            <pc:docMk/>
            <pc:sldMk cId="3971230919" sldId="269"/>
            <ac:cxnSpMk id="34" creationId="{C5D79411-AA21-A12C-1114-59D1C568475A}"/>
          </ac:cxnSpMkLst>
        </pc:cxnChg>
        <pc:cxnChg chg="add mod">
          <ac:chgData name="Carlos Hidalgo García" userId="5e0decdd4a0d9a7e" providerId="LiveId" clId="{C7FAEE5A-184A-4438-807C-EFA7E9CB093C}" dt="2024-10-02T10:37:42.066" v="3929" actId="1076"/>
          <ac:cxnSpMkLst>
            <pc:docMk/>
            <pc:sldMk cId="3971230919" sldId="269"/>
            <ac:cxnSpMk id="36" creationId="{203CFD10-3A4C-B46D-6DD9-929F4A53F95E}"/>
          </ac:cxnSpMkLst>
        </pc:cxnChg>
      </pc:sldChg>
      <pc:sldChg chg="del">
        <pc:chgData name="Carlos Hidalgo García" userId="5e0decdd4a0d9a7e" providerId="LiveId" clId="{C7FAEE5A-184A-4438-807C-EFA7E9CB093C}" dt="2024-10-01T09:18:58.879" v="77" actId="47"/>
        <pc:sldMkLst>
          <pc:docMk/>
          <pc:sldMk cId="332416211" sldId="270"/>
        </pc:sldMkLst>
      </pc:sldChg>
      <pc:sldChg chg="addSp delSp modSp add mod modNotesTx">
        <pc:chgData name="Carlos Hidalgo García" userId="5e0decdd4a0d9a7e" providerId="LiveId" clId="{C7FAEE5A-184A-4438-807C-EFA7E9CB093C}" dt="2024-10-02T15:18:05.750" v="6941" actId="20577"/>
        <pc:sldMkLst>
          <pc:docMk/>
          <pc:sldMk cId="4249923797" sldId="270"/>
        </pc:sldMkLst>
        <pc:spChg chg="mod">
          <ac:chgData name="Carlos Hidalgo García" userId="5e0decdd4a0d9a7e" providerId="LiveId" clId="{C7FAEE5A-184A-4438-807C-EFA7E9CB093C}" dt="2024-10-02T15:18:05.750" v="6941" actId="20577"/>
          <ac:spMkLst>
            <pc:docMk/>
            <pc:sldMk cId="4249923797" sldId="270"/>
            <ac:spMk id="2" creationId="{7F9F07BE-1DDC-E18E-7266-8619704EC24D}"/>
          </ac:spMkLst>
        </pc:spChg>
        <pc:spChg chg="add del mod">
          <ac:chgData name="Carlos Hidalgo García" userId="5e0decdd4a0d9a7e" providerId="LiveId" clId="{C7FAEE5A-184A-4438-807C-EFA7E9CB093C}" dt="2024-10-02T10:48:37.424" v="4339" actId="478"/>
          <ac:spMkLst>
            <pc:docMk/>
            <pc:sldMk cId="4249923797" sldId="270"/>
            <ac:spMk id="5" creationId="{E7E5A689-1FE5-CCD4-168E-789681F61236}"/>
          </ac:spMkLst>
        </pc:spChg>
        <pc:spChg chg="add del mod">
          <ac:chgData name="Carlos Hidalgo García" userId="5e0decdd4a0d9a7e" providerId="LiveId" clId="{C7FAEE5A-184A-4438-807C-EFA7E9CB093C}" dt="2024-10-02T10:48:45.832" v="4340" actId="478"/>
          <ac:spMkLst>
            <pc:docMk/>
            <pc:sldMk cId="4249923797" sldId="270"/>
            <ac:spMk id="7" creationId="{A431C5C9-DEF5-7507-C8F5-AA9DCAFF31DE}"/>
          </ac:spMkLst>
        </pc:spChg>
        <pc:spChg chg="add mod">
          <ac:chgData name="Carlos Hidalgo García" userId="5e0decdd4a0d9a7e" providerId="LiveId" clId="{C7FAEE5A-184A-4438-807C-EFA7E9CB093C}" dt="2024-10-02T10:50:43.298" v="4579" actId="1076"/>
          <ac:spMkLst>
            <pc:docMk/>
            <pc:sldMk cId="4249923797" sldId="270"/>
            <ac:spMk id="14" creationId="{D606208A-D7FB-AD79-283B-F0BABCB4559F}"/>
          </ac:spMkLst>
        </pc:spChg>
        <pc:spChg chg="add mod">
          <ac:chgData name="Carlos Hidalgo García" userId="5e0decdd4a0d9a7e" providerId="LiveId" clId="{C7FAEE5A-184A-4438-807C-EFA7E9CB093C}" dt="2024-10-02T10:55:01.525" v="4653" actId="1076"/>
          <ac:spMkLst>
            <pc:docMk/>
            <pc:sldMk cId="4249923797" sldId="270"/>
            <ac:spMk id="15" creationId="{171223C9-B92A-714A-CBFA-8604E298845F}"/>
          </ac:spMkLst>
        </pc:spChg>
        <pc:spChg chg="add mod">
          <ac:chgData name="Carlos Hidalgo García" userId="5e0decdd4a0d9a7e" providerId="LiveId" clId="{C7FAEE5A-184A-4438-807C-EFA7E9CB093C}" dt="2024-10-02T10:55:04.683" v="4654" actId="1076"/>
          <ac:spMkLst>
            <pc:docMk/>
            <pc:sldMk cId="4249923797" sldId="270"/>
            <ac:spMk id="16" creationId="{B422AE14-7BD6-5029-901F-DF654B85A63A}"/>
          </ac:spMkLst>
        </pc:spChg>
        <pc:spChg chg="del">
          <ac:chgData name="Carlos Hidalgo García" userId="5e0decdd4a0d9a7e" providerId="LiveId" clId="{C7FAEE5A-184A-4438-807C-EFA7E9CB093C}" dt="2024-10-02T10:38:13.130" v="3939" actId="478"/>
          <ac:spMkLst>
            <pc:docMk/>
            <pc:sldMk cId="4249923797" sldId="270"/>
            <ac:spMk id="20" creationId="{7A433440-2F6B-A546-1892-39A5A2EF820F}"/>
          </ac:spMkLst>
        </pc:spChg>
        <pc:spChg chg="mod">
          <ac:chgData name="Carlos Hidalgo García" userId="5e0decdd4a0d9a7e" providerId="LiveId" clId="{C7FAEE5A-184A-4438-807C-EFA7E9CB093C}" dt="2024-10-02T10:49:48.995" v="4510" actId="20577"/>
          <ac:spMkLst>
            <pc:docMk/>
            <pc:sldMk cId="4249923797" sldId="270"/>
            <ac:spMk id="24" creationId="{77AC952E-FE1E-3C99-9DBC-A0774DAFAAAE}"/>
          </ac:spMkLst>
        </pc:spChg>
        <pc:spChg chg="del">
          <ac:chgData name="Carlos Hidalgo García" userId="5e0decdd4a0d9a7e" providerId="LiveId" clId="{C7FAEE5A-184A-4438-807C-EFA7E9CB093C}" dt="2024-10-02T10:37:58.961" v="3937" actId="478"/>
          <ac:spMkLst>
            <pc:docMk/>
            <pc:sldMk cId="4249923797" sldId="270"/>
            <ac:spMk id="26" creationId="{8EABDFC6-143F-B73F-FA53-FE4270C5859D}"/>
          </ac:spMkLst>
        </pc:spChg>
        <pc:spChg chg="del">
          <ac:chgData name="Carlos Hidalgo García" userId="5e0decdd4a0d9a7e" providerId="LiveId" clId="{C7FAEE5A-184A-4438-807C-EFA7E9CB093C}" dt="2024-10-02T10:37:55.877" v="3933" actId="478"/>
          <ac:spMkLst>
            <pc:docMk/>
            <pc:sldMk cId="4249923797" sldId="270"/>
            <ac:spMk id="28" creationId="{003AD0E1-1B99-579B-1582-E08A928F23EB}"/>
          </ac:spMkLst>
        </pc:spChg>
        <pc:spChg chg="del">
          <ac:chgData name="Carlos Hidalgo García" userId="5e0decdd4a0d9a7e" providerId="LiveId" clId="{C7FAEE5A-184A-4438-807C-EFA7E9CB093C}" dt="2024-10-02T10:37:54.044" v="3931" actId="478"/>
          <ac:spMkLst>
            <pc:docMk/>
            <pc:sldMk cId="4249923797" sldId="270"/>
            <ac:spMk id="29" creationId="{10450099-3E0A-33F7-C65A-4264DC3DAAA4}"/>
          </ac:spMkLst>
        </pc:spChg>
        <pc:spChg chg="del">
          <ac:chgData name="Carlos Hidalgo García" userId="5e0decdd4a0d9a7e" providerId="LiveId" clId="{C7FAEE5A-184A-4438-807C-EFA7E9CB093C}" dt="2024-10-02T10:37:55.123" v="3932" actId="478"/>
          <ac:spMkLst>
            <pc:docMk/>
            <pc:sldMk cId="4249923797" sldId="270"/>
            <ac:spMk id="30" creationId="{8030B5C0-091D-D997-236F-8D563FF6BFBA}"/>
          </ac:spMkLst>
        </pc:spChg>
        <pc:picChg chg="add del mod">
          <ac:chgData name="Carlos Hidalgo García" userId="5e0decdd4a0d9a7e" providerId="LiveId" clId="{C7FAEE5A-184A-4438-807C-EFA7E9CB093C}" dt="2024-10-02T10:55:48.543" v="4655" actId="478"/>
          <ac:picMkLst>
            <pc:docMk/>
            <pc:sldMk cId="4249923797" sldId="270"/>
            <ac:picMk id="8" creationId="{95B5919E-F7A1-75FD-F493-24030FDD24C0}"/>
          </ac:picMkLst>
        </pc:picChg>
        <pc:picChg chg="del">
          <ac:chgData name="Carlos Hidalgo García" userId="5e0decdd4a0d9a7e" providerId="LiveId" clId="{C7FAEE5A-184A-4438-807C-EFA7E9CB093C}" dt="2024-10-02T10:38:10.046" v="3938" actId="478"/>
          <ac:picMkLst>
            <pc:docMk/>
            <pc:sldMk cId="4249923797" sldId="270"/>
            <ac:picMk id="18" creationId="{CFC6B675-41EB-4EAF-3CB5-4E3534048FFE}"/>
          </ac:picMkLst>
        </pc:picChg>
        <pc:picChg chg="add del mod">
          <ac:chgData name="Carlos Hidalgo García" userId="5e0decdd4a0d9a7e" providerId="LiveId" clId="{C7FAEE5A-184A-4438-807C-EFA7E9CB093C}" dt="2024-10-02T10:40:52.479" v="4080" actId="478"/>
          <ac:picMkLst>
            <pc:docMk/>
            <pc:sldMk cId="4249923797" sldId="270"/>
            <ac:picMk id="5122" creationId="{49E2CA84-CFBA-0C09-EDBB-EFE8F3CB958B}"/>
          </ac:picMkLst>
        </pc:picChg>
        <pc:picChg chg="add del mod">
          <ac:chgData name="Carlos Hidalgo García" userId="5e0decdd4a0d9a7e" providerId="LiveId" clId="{C7FAEE5A-184A-4438-807C-EFA7E9CB093C}" dt="2024-10-02T10:48:36.006" v="4338" actId="478"/>
          <ac:picMkLst>
            <pc:docMk/>
            <pc:sldMk cId="4249923797" sldId="270"/>
            <ac:picMk id="5124" creationId="{5AFE2E31-849B-EF7B-EF99-EB5DFC8FB7C6}"/>
          </ac:picMkLst>
        </pc:picChg>
        <pc:picChg chg="add del mod">
          <ac:chgData name="Carlos Hidalgo García" userId="5e0decdd4a0d9a7e" providerId="LiveId" clId="{C7FAEE5A-184A-4438-807C-EFA7E9CB093C}" dt="2024-10-02T10:42:17.768" v="4124" actId="478"/>
          <ac:picMkLst>
            <pc:docMk/>
            <pc:sldMk cId="4249923797" sldId="270"/>
            <ac:picMk id="5126" creationId="{97968554-1099-53BB-53CE-7E5328D9E80E}"/>
          </ac:picMkLst>
        </pc:picChg>
        <pc:picChg chg="add">
          <ac:chgData name="Carlos Hidalgo García" userId="5e0decdd4a0d9a7e" providerId="LiveId" clId="{C7FAEE5A-184A-4438-807C-EFA7E9CB093C}" dt="2024-10-02T10:43:07.330" v="4151"/>
          <ac:picMkLst>
            <pc:docMk/>
            <pc:sldMk cId="4249923797" sldId="270"/>
            <ac:picMk id="5128" creationId="{8C931C0E-0B4A-4D4D-4288-3E3937455282}"/>
          </ac:picMkLst>
        </pc:picChg>
        <pc:picChg chg="add del mod">
          <ac:chgData name="Carlos Hidalgo García" userId="5e0decdd4a0d9a7e" providerId="LiveId" clId="{C7FAEE5A-184A-4438-807C-EFA7E9CB093C}" dt="2024-10-02T10:48:35.533" v="4337" actId="478"/>
          <ac:picMkLst>
            <pc:docMk/>
            <pc:sldMk cId="4249923797" sldId="270"/>
            <ac:picMk id="5130" creationId="{5B2D7AD1-733D-26C5-22D8-16E4A44423AA}"/>
          </ac:picMkLst>
        </pc:picChg>
        <pc:picChg chg="add mod">
          <ac:chgData name="Carlos Hidalgo García" userId="5e0decdd4a0d9a7e" providerId="LiveId" clId="{C7FAEE5A-184A-4438-807C-EFA7E9CB093C}" dt="2024-10-02T10:55:01.525" v="4653" actId="1076"/>
          <ac:picMkLst>
            <pc:docMk/>
            <pc:sldMk cId="4249923797" sldId="270"/>
            <ac:picMk id="5132" creationId="{259FB3B2-10AD-9843-B63E-FE0B9F93CDEC}"/>
          </ac:picMkLst>
        </pc:picChg>
        <pc:picChg chg="add mod">
          <ac:chgData name="Carlos Hidalgo García" userId="5e0decdd4a0d9a7e" providerId="LiveId" clId="{C7FAEE5A-184A-4438-807C-EFA7E9CB093C}" dt="2024-10-02T10:55:04.683" v="4654" actId="1076"/>
          <ac:picMkLst>
            <pc:docMk/>
            <pc:sldMk cId="4249923797" sldId="270"/>
            <ac:picMk id="5134" creationId="{60D53C1F-9862-EC45-6D2F-9FC1D01EA303}"/>
          </ac:picMkLst>
        </pc:picChg>
        <pc:picChg chg="add mod">
          <ac:chgData name="Carlos Hidalgo García" userId="5e0decdd4a0d9a7e" providerId="LiveId" clId="{C7FAEE5A-184A-4438-807C-EFA7E9CB093C}" dt="2024-10-02T10:56:01.169" v="4661" actId="1076"/>
          <ac:picMkLst>
            <pc:docMk/>
            <pc:sldMk cId="4249923797" sldId="270"/>
            <ac:picMk id="5136" creationId="{32255729-BCE3-E12D-F8CB-00E13BF34A2B}"/>
          </ac:picMkLst>
        </pc:picChg>
        <pc:cxnChg chg="del mod">
          <ac:chgData name="Carlos Hidalgo García" userId="5e0decdd4a0d9a7e" providerId="LiveId" clId="{C7FAEE5A-184A-4438-807C-EFA7E9CB093C}" dt="2024-10-02T10:37:56.633" v="3934" actId="478"/>
          <ac:cxnSpMkLst>
            <pc:docMk/>
            <pc:sldMk cId="4249923797" sldId="270"/>
            <ac:cxnSpMk id="32" creationId="{E5018990-DAAC-498D-DE3E-ECA29D1537CC}"/>
          </ac:cxnSpMkLst>
        </pc:cxnChg>
        <pc:cxnChg chg="del mod">
          <ac:chgData name="Carlos Hidalgo García" userId="5e0decdd4a0d9a7e" providerId="LiveId" clId="{C7FAEE5A-184A-4438-807C-EFA7E9CB093C}" dt="2024-10-02T10:37:57.549" v="3935" actId="478"/>
          <ac:cxnSpMkLst>
            <pc:docMk/>
            <pc:sldMk cId="4249923797" sldId="270"/>
            <ac:cxnSpMk id="34" creationId="{C5D79411-AA21-A12C-1114-59D1C568475A}"/>
          </ac:cxnSpMkLst>
        </pc:cxnChg>
        <pc:cxnChg chg="del mod">
          <ac:chgData name="Carlos Hidalgo García" userId="5e0decdd4a0d9a7e" providerId="LiveId" clId="{C7FAEE5A-184A-4438-807C-EFA7E9CB093C}" dt="2024-10-02T10:37:58.218" v="3936" actId="478"/>
          <ac:cxnSpMkLst>
            <pc:docMk/>
            <pc:sldMk cId="4249923797" sldId="270"/>
            <ac:cxnSpMk id="36" creationId="{203CFD10-3A4C-B46D-6DD9-929F4A53F95E}"/>
          </ac:cxnSpMkLst>
        </pc:cxnChg>
      </pc:sldChg>
      <pc:sldChg chg="addSp modSp add mod ord">
        <pc:chgData name="Carlos Hidalgo García" userId="5e0decdd4a0d9a7e" providerId="LiveId" clId="{C7FAEE5A-184A-4438-807C-EFA7E9CB093C}" dt="2024-10-02T15:18:09.463" v="6943" actId="20577"/>
        <pc:sldMkLst>
          <pc:docMk/>
          <pc:sldMk cId="3901592956" sldId="271"/>
        </pc:sldMkLst>
        <pc:spChg chg="mod">
          <ac:chgData name="Carlos Hidalgo García" userId="5e0decdd4a0d9a7e" providerId="LiveId" clId="{C7FAEE5A-184A-4438-807C-EFA7E9CB093C}" dt="2024-10-02T15:18:09.463" v="6943" actId="20577"/>
          <ac:spMkLst>
            <pc:docMk/>
            <pc:sldMk cId="3901592956" sldId="271"/>
            <ac:spMk id="2" creationId="{7F9F07BE-1DDC-E18E-7266-8619704EC24D}"/>
          </ac:spMkLst>
        </pc:spChg>
        <pc:spChg chg="mod">
          <ac:chgData name="Carlos Hidalgo García" userId="5e0decdd4a0d9a7e" providerId="LiveId" clId="{C7FAEE5A-184A-4438-807C-EFA7E9CB093C}" dt="2024-10-02T10:47:49.522" v="4258" actId="1076"/>
          <ac:spMkLst>
            <pc:docMk/>
            <pc:sldMk cId="3901592956" sldId="271"/>
            <ac:spMk id="5" creationId="{E7E5A689-1FE5-CCD4-168E-789681F61236}"/>
          </ac:spMkLst>
        </pc:spChg>
        <pc:spChg chg="add mod">
          <ac:chgData name="Carlos Hidalgo García" userId="5e0decdd4a0d9a7e" providerId="LiveId" clId="{C7FAEE5A-184A-4438-807C-EFA7E9CB093C}" dt="2024-10-02T10:48:28.624" v="4334" actId="1076"/>
          <ac:spMkLst>
            <pc:docMk/>
            <pc:sldMk cId="3901592956" sldId="271"/>
            <ac:spMk id="8" creationId="{07B62CC5-416D-9DC3-87F3-870C8A90AE40}"/>
          </ac:spMkLst>
        </pc:spChg>
        <pc:picChg chg="mod">
          <ac:chgData name="Carlos Hidalgo García" userId="5e0decdd4a0d9a7e" providerId="LiveId" clId="{C7FAEE5A-184A-4438-807C-EFA7E9CB093C}" dt="2024-10-02T10:47:42.668" v="4255" actId="1076"/>
          <ac:picMkLst>
            <pc:docMk/>
            <pc:sldMk cId="3901592956" sldId="271"/>
            <ac:picMk id="5124" creationId="{5AFE2E31-849B-EF7B-EF99-EB5DFC8FB7C6}"/>
          </ac:picMkLst>
        </pc:picChg>
        <pc:picChg chg="mod">
          <ac:chgData name="Carlos Hidalgo García" userId="5e0decdd4a0d9a7e" providerId="LiveId" clId="{C7FAEE5A-184A-4438-807C-EFA7E9CB093C}" dt="2024-10-02T10:47:34.684" v="4253" actId="1076"/>
          <ac:picMkLst>
            <pc:docMk/>
            <pc:sldMk cId="3901592956" sldId="271"/>
            <ac:picMk id="5130" creationId="{5B2D7AD1-733D-26C5-22D8-16E4A44423AA}"/>
          </ac:picMkLst>
        </pc:picChg>
      </pc:sldChg>
      <pc:sldChg chg="addSp delSp modSp add mod modNotesTx">
        <pc:chgData name="Carlos Hidalgo García" userId="5e0decdd4a0d9a7e" providerId="LiveId" clId="{C7FAEE5A-184A-4438-807C-EFA7E9CB093C}" dt="2024-10-02T15:18:01.656" v="6939" actId="20577"/>
        <pc:sldMkLst>
          <pc:docMk/>
          <pc:sldMk cId="2884352008" sldId="272"/>
        </pc:sldMkLst>
        <pc:spChg chg="mod">
          <ac:chgData name="Carlos Hidalgo García" userId="5e0decdd4a0d9a7e" providerId="LiveId" clId="{C7FAEE5A-184A-4438-807C-EFA7E9CB093C}" dt="2024-10-02T15:18:01.656" v="6939" actId="20577"/>
          <ac:spMkLst>
            <pc:docMk/>
            <pc:sldMk cId="2884352008" sldId="272"/>
            <ac:spMk id="2" creationId="{7F9F07BE-1DDC-E18E-7266-8619704EC24D}"/>
          </ac:spMkLst>
        </pc:spChg>
        <pc:spChg chg="add mod">
          <ac:chgData name="Carlos Hidalgo García" userId="5e0decdd4a0d9a7e" providerId="LiveId" clId="{C7FAEE5A-184A-4438-807C-EFA7E9CB093C}" dt="2024-10-02T11:09:01.078" v="4866" actId="1076"/>
          <ac:spMkLst>
            <pc:docMk/>
            <pc:sldMk cId="2884352008" sldId="272"/>
            <ac:spMk id="5" creationId="{C924A8A8-9C1D-37B0-F65A-B4E540FA786F}"/>
          </ac:spMkLst>
        </pc:spChg>
        <pc:spChg chg="add mod">
          <ac:chgData name="Carlos Hidalgo García" userId="5e0decdd4a0d9a7e" providerId="LiveId" clId="{C7FAEE5A-184A-4438-807C-EFA7E9CB093C}" dt="2024-10-02T11:09:10.203" v="4878" actId="20577"/>
          <ac:spMkLst>
            <pc:docMk/>
            <pc:sldMk cId="2884352008" sldId="272"/>
            <ac:spMk id="7" creationId="{C6BDC7AC-5107-A37A-6A57-C5A625CC4EA5}"/>
          </ac:spMkLst>
        </pc:spChg>
        <pc:spChg chg="add mod">
          <ac:chgData name="Carlos Hidalgo García" userId="5e0decdd4a0d9a7e" providerId="LiveId" clId="{C7FAEE5A-184A-4438-807C-EFA7E9CB093C}" dt="2024-10-02T11:09:17.219" v="4898" actId="20577"/>
          <ac:spMkLst>
            <pc:docMk/>
            <pc:sldMk cId="2884352008" sldId="272"/>
            <ac:spMk id="8" creationId="{F75AE456-FA49-62A5-BA87-60A999758857}"/>
          </ac:spMkLst>
        </pc:spChg>
        <pc:spChg chg="add mod">
          <ac:chgData name="Carlos Hidalgo García" userId="5e0decdd4a0d9a7e" providerId="LiveId" clId="{C7FAEE5A-184A-4438-807C-EFA7E9CB093C}" dt="2024-10-02T11:10:16.248" v="5048" actId="1076"/>
          <ac:spMkLst>
            <pc:docMk/>
            <pc:sldMk cId="2884352008" sldId="272"/>
            <ac:spMk id="13" creationId="{EE875E01-9090-784C-11E2-BD378A2824DC}"/>
          </ac:spMkLst>
        </pc:spChg>
        <pc:spChg chg="del">
          <ac:chgData name="Carlos Hidalgo García" userId="5e0decdd4a0d9a7e" providerId="LiveId" clId="{C7FAEE5A-184A-4438-807C-EFA7E9CB093C}" dt="2024-10-02T11:07:41.845" v="4812" actId="478"/>
          <ac:spMkLst>
            <pc:docMk/>
            <pc:sldMk cId="2884352008" sldId="272"/>
            <ac:spMk id="14" creationId="{D606208A-D7FB-AD79-283B-F0BABCB4559F}"/>
          </ac:spMkLst>
        </pc:spChg>
        <pc:spChg chg="del">
          <ac:chgData name="Carlos Hidalgo García" userId="5e0decdd4a0d9a7e" providerId="LiveId" clId="{C7FAEE5A-184A-4438-807C-EFA7E9CB093C}" dt="2024-10-02T11:07:40.412" v="4811" actId="478"/>
          <ac:spMkLst>
            <pc:docMk/>
            <pc:sldMk cId="2884352008" sldId="272"/>
            <ac:spMk id="15" creationId="{171223C9-B92A-714A-CBFA-8604E298845F}"/>
          </ac:spMkLst>
        </pc:spChg>
        <pc:spChg chg="del">
          <ac:chgData name="Carlos Hidalgo García" userId="5e0decdd4a0d9a7e" providerId="LiveId" clId="{C7FAEE5A-184A-4438-807C-EFA7E9CB093C}" dt="2024-10-02T11:07:39.812" v="4810" actId="478"/>
          <ac:spMkLst>
            <pc:docMk/>
            <pc:sldMk cId="2884352008" sldId="272"/>
            <ac:spMk id="16" creationId="{B422AE14-7BD6-5029-901F-DF654B85A63A}"/>
          </ac:spMkLst>
        </pc:spChg>
        <pc:spChg chg="mod">
          <ac:chgData name="Carlos Hidalgo García" userId="5e0decdd4a0d9a7e" providerId="LiveId" clId="{C7FAEE5A-184A-4438-807C-EFA7E9CB093C}" dt="2024-10-02T11:10:57.540" v="5083" actId="5793"/>
          <ac:spMkLst>
            <pc:docMk/>
            <pc:sldMk cId="2884352008" sldId="272"/>
            <ac:spMk id="24" creationId="{77AC952E-FE1E-3C99-9DBC-A0774DAFAAAE}"/>
          </ac:spMkLst>
        </pc:spChg>
        <pc:picChg chg="del">
          <ac:chgData name="Carlos Hidalgo García" userId="5e0decdd4a0d9a7e" providerId="LiveId" clId="{C7FAEE5A-184A-4438-807C-EFA7E9CB093C}" dt="2024-10-02T11:07:38.335" v="4808" actId="478"/>
          <ac:picMkLst>
            <pc:docMk/>
            <pc:sldMk cId="2884352008" sldId="272"/>
            <ac:picMk id="5132" creationId="{259FB3B2-10AD-9843-B63E-FE0B9F93CDEC}"/>
          </ac:picMkLst>
        </pc:picChg>
        <pc:picChg chg="del">
          <ac:chgData name="Carlos Hidalgo García" userId="5e0decdd4a0d9a7e" providerId="LiveId" clId="{C7FAEE5A-184A-4438-807C-EFA7E9CB093C}" dt="2024-10-02T11:07:38.860" v="4809" actId="478"/>
          <ac:picMkLst>
            <pc:docMk/>
            <pc:sldMk cId="2884352008" sldId="272"/>
            <ac:picMk id="5134" creationId="{60D53C1F-9862-EC45-6D2F-9FC1D01EA303}"/>
          </ac:picMkLst>
        </pc:picChg>
        <pc:picChg chg="del">
          <ac:chgData name="Carlos Hidalgo García" userId="5e0decdd4a0d9a7e" providerId="LiveId" clId="{C7FAEE5A-184A-4438-807C-EFA7E9CB093C}" dt="2024-10-02T11:07:37.940" v="4807" actId="478"/>
          <ac:picMkLst>
            <pc:docMk/>
            <pc:sldMk cId="2884352008" sldId="272"/>
            <ac:picMk id="5136" creationId="{32255729-BCE3-E12D-F8CB-00E13BF34A2B}"/>
          </ac:picMkLst>
        </pc:picChg>
        <pc:picChg chg="add mod">
          <ac:chgData name="Carlos Hidalgo García" userId="5e0decdd4a0d9a7e" providerId="LiveId" clId="{C7FAEE5A-184A-4438-807C-EFA7E9CB093C}" dt="2024-10-02T11:08:47.585" v="4843"/>
          <ac:picMkLst>
            <pc:docMk/>
            <pc:sldMk cId="2884352008" sldId="272"/>
            <ac:picMk id="7170" creationId="{518BA0E0-71A9-9B3D-37D4-3B36B8B832A1}"/>
          </ac:picMkLst>
        </pc:picChg>
      </pc:sldChg>
      <pc:sldChg chg="addSp delSp modSp add mod">
        <pc:chgData name="Carlos Hidalgo García" userId="5e0decdd4a0d9a7e" providerId="LiveId" clId="{C7FAEE5A-184A-4438-807C-EFA7E9CB093C}" dt="2024-10-02T15:17:58.117" v="6937" actId="20577"/>
        <pc:sldMkLst>
          <pc:docMk/>
          <pc:sldMk cId="270913929" sldId="273"/>
        </pc:sldMkLst>
        <pc:spChg chg="mod">
          <ac:chgData name="Carlos Hidalgo García" userId="5e0decdd4a0d9a7e" providerId="LiveId" clId="{C7FAEE5A-184A-4438-807C-EFA7E9CB093C}" dt="2024-10-02T15:17:58.117" v="6937" actId="20577"/>
          <ac:spMkLst>
            <pc:docMk/>
            <pc:sldMk cId="270913929" sldId="273"/>
            <ac:spMk id="2" creationId="{7F9F07BE-1DDC-E18E-7266-8619704EC24D}"/>
          </ac:spMkLst>
        </pc:spChg>
        <pc:spChg chg="del">
          <ac:chgData name="Carlos Hidalgo García" userId="5e0decdd4a0d9a7e" providerId="LiveId" clId="{C7FAEE5A-184A-4438-807C-EFA7E9CB093C}" dt="2024-10-02T11:10:37.667" v="5050" actId="478"/>
          <ac:spMkLst>
            <pc:docMk/>
            <pc:sldMk cId="270913929" sldId="273"/>
            <ac:spMk id="5" creationId="{C924A8A8-9C1D-37B0-F65A-B4E540FA786F}"/>
          </ac:spMkLst>
        </pc:spChg>
        <pc:spChg chg="del">
          <ac:chgData name="Carlos Hidalgo García" userId="5e0decdd4a0d9a7e" providerId="LiveId" clId="{C7FAEE5A-184A-4438-807C-EFA7E9CB093C}" dt="2024-10-02T11:10:37.667" v="5050" actId="478"/>
          <ac:spMkLst>
            <pc:docMk/>
            <pc:sldMk cId="270913929" sldId="273"/>
            <ac:spMk id="7" creationId="{C6BDC7AC-5107-A37A-6A57-C5A625CC4EA5}"/>
          </ac:spMkLst>
        </pc:spChg>
        <pc:spChg chg="del">
          <ac:chgData name="Carlos Hidalgo García" userId="5e0decdd4a0d9a7e" providerId="LiveId" clId="{C7FAEE5A-184A-4438-807C-EFA7E9CB093C}" dt="2024-10-02T11:10:37.667" v="5050" actId="478"/>
          <ac:spMkLst>
            <pc:docMk/>
            <pc:sldMk cId="270913929" sldId="273"/>
            <ac:spMk id="8" creationId="{F75AE456-FA49-62A5-BA87-60A999758857}"/>
          </ac:spMkLst>
        </pc:spChg>
        <pc:spChg chg="del">
          <ac:chgData name="Carlos Hidalgo García" userId="5e0decdd4a0d9a7e" providerId="LiveId" clId="{C7FAEE5A-184A-4438-807C-EFA7E9CB093C}" dt="2024-10-02T11:10:37.667" v="5050" actId="478"/>
          <ac:spMkLst>
            <pc:docMk/>
            <pc:sldMk cId="270913929" sldId="273"/>
            <ac:spMk id="13" creationId="{EE875E01-9090-784C-11E2-BD378A2824DC}"/>
          </ac:spMkLst>
        </pc:spChg>
        <pc:spChg chg="add mod">
          <ac:chgData name="Carlos Hidalgo García" userId="5e0decdd4a0d9a7e" providerId="LiveId" clId="{C7FAEE5A-184A-4438-807C-EFA7E9CB093C}" dt="2024-10-02T11:20:39.928" v="5401" actId="1076"/>
          <ac:spMkLst>
            <pc:docMk/>
            <pc:sldMk cId="270913929" sldId="273"/>
            <ac:spMk id="14" creationId="{31B8E45C-E413-00DF-E2AC-7EFC635B1D27}"/>
          </ac:spMkLst>
        </pc:spChg>
        <pc:spChg chg="mod">
          <ac:chgData name="Carlos Hidalgo García" userId="5e0decdd4a0d9a7e" providerId="LiveId" clId="{C7FAEE5A-184A-4438-807C-EFA7E9CB093C}" dt="2024-10-02T11:12:36.552" v="5239" actId="1076"/>
          <ac:spMkLst>
            <pc:docMk/>
            <pc:sldMk cId="270913929" sldId="273"/>
            <ac:spMk id="24" creationId="{77AC952E-FE1E-3C99-9DBC-A0774DAFAAAE}"/>
          </ac:spMkLst>
        </pc:spChg>
        <pc:spChg chg="add mod">
          <ac:chgData name="Carlos Hidalgo García" userId="5e0decdd4a0d9a7e" providerId="LiveId" clId="{C7FAEE5A-184A-4438-807C-EFA7E9CB093C}" dt="2024-10-02T11:19:22.976" v="5331" actId="1076"/>
          <ac:spMkLst>
            <pc:docMk/>
            <pc:sldMk cId="270913929" sldId="273"/>
            <ac:spMk id="29" creationId="{78C08AF9-0334-8956-DEA5-AB87984934FC}"/>
          </ac:spMkLst>
        </pc:spChg>
        <pc:spChg chg="add mod">
          <ac:chgData name="Carlos Hidalgo García" userId="5e0decdd4a0d9a7e" providerId="LiveId" clId="{C7FAEE5A-184A-4438-807C-EFA7E9CB093C}" dt="2024-10-02T11:19:28.254" v="5333" actId="1076"/>
          <ac:spMkLst>
            <pc:docMk/>
            <pc:sldMk cId="270913929" sldId="273"/>
            <ac:spMk id="30" creationId="{E5EFB1CA-D76B-49BD-9618-56C4A9B25E2E}"/>
          </ac:spMkLst>
        </pc:spChg>
        <pc:spChg chg="add mod">
          <ac:chgData name="Carlos Hidalgo García" userId="5e0decdd4a0d9a7e" providerId="LiveId" clId="{C7FAEE5A-184A-4438-807C-EFA7E9CB093C}" dt="2024-10-02T11:19:48.522" v="5358" actId="1076"/>
          <ac:spMkLst>
            <pc:docMk/>
            <pc:sldMk cId="270913929" sldId="273"/>
            <ac:spMk id="32" creationId="{99D9CC7D-2E7C-CA0D-F420-E8463C15A8BC}"/>
          </ac:spMkLst>
        </pc:spChg>
        <pc:spChg chg="add mod">
          <ac:chgData name="Carlos Hidalgo García" userId="5e0decdd4a0d9a7e" providerId="LiveId" clId="{C7FAEE5A-184A-4438-807C-EFA7E9CB093C}" dt="2024-10-02T11:20:00.126" v="5370" actId="1076"/>
          <ac:spMkLst>
            <pc:docMk/>
            <pc:sldMk cId="270913929" sldId="273"/>
            <ac:spMk id="33" creationId="{8A1430F0-9FAC-49BF-3DEA-B15CA4D4155C}"/>
          </ac:spMkLst>
        </pc:spChg>
        <pc:spChg chg="add mod">
          <ac:chgData name="Carlos Hidalgo García" userId="5e0decdd4a0d9a7e" providerId="LiveId" clId="{C7FAEE5A-184A-4438-807C-EFA7E9CB093C}" dt="2024-10-02T11:20:14.334" v="5398" actId="1076"/>
          <ac:spMkLst>
            <pc:docMk/>
            <pc:sldMk cId="270913929" sldId="273"/>
            <ac:spMk id="34" creationId="{39FE3D24-E21C-278D-158F-1ABBA1AD6516}"/>
          </ac:spMkLst>
        </pc:spChg>
        <pc:picChg chg="add mod">
          <ac:chgData name="Carlos Hidalgo García" userId="5e0decdd4a0d9a7e" providerId="LiveId" clId="{C7FAEE5A-184A-4438-807C-EFA7E9CB093C}" dt="2024-10-02T11:18:22.667" v="5287" actId="1076"/>
          <ac:picMkLst>
            <pc:docMk/>
            <pc:sldMk cId="270913929" sldId="273"/>
            <ac:picMk id="16" creationId="{36E3B0CF-E45D-2E45-3BA2-42763887A8D6}"/>
          </ac:picMkLst>
        </pc:picChg>
        <pc:picChg chg="add mod">
          <ac:chgData name="Carlos Hidalgo García" userId="5e0decdd4a0d9a7e" providerId="LiveId" clId="{C7FAEE5A-184A-4438-807C-EFA7E9CB093C}" dt="2024-10-02T11:18:17.921" v="5284" actId="1076"/>
          <ac:picMkLst>
            <pc:docMk/>
            <pc:sldMk cId="270913929" sldId="273"/>
            <ac:picMk id="18" creationId="{EBA88A16-3FD8-6DA0-0299-CADD7CA6CAF0}"/>
          </ac:picMkLst>
        </pc:picChg>
        <pc:picChg chg="add mod">
          <ac:chgData name="Carlos Hidalgo García" userId="5e0decdd4a0d9a7e" providerId="LiveId" clId="{C7FAEE5A-184A-4438-807C-EFA7E9CB093C}" dt="2024-10-02T11:18:17.921" v="5284" actId="1076"/>
          <ac:picMkLst>
            <pc:docMk/>
            <pc:sldMk cId="270913929" sldId="273"/>
            <ac:picMk id="19" creationId="{099858C4-D04F-BC5C-E3AD-D2532B962F63}"/>
          </ac:picMkLst>
        </pc:picChg>
        <pc:picChg chg="del">
          <ac:chgData name="Carlos Hidalgo García" userId="5e0decdd4a0d9a7e" providerId="LiveId" clId="{C7FAEE5A-184A-4438-807C-EFA7E9CB093C}" dt="2024-10-02T11:10:38.159" v="5051" actId="478"/>
          <ac:picMkLst>
            <pc:docMk/>
            <pc:sldMk cId="270913929" sldId="273"/>
            <ac:picMk id="7170" creationId="{518BA0E0-71A9-9B3D-37D4-3B36B8B832A1}"/>
          </ac:picMkLst>
        </pc:picChg>
        <pc:picChg chg="add del mod">
          <ac:chgData name="Carlos Hidalgo García" userId="5e0decdd4a0d9a7e" providerId="LiveId" clId="{C7FAEE5A-184A-4438-807C-EFA7E9CB093C}" dt="2024-10-02T11:13:31.879" v="5241" actId="478"/>
          <ac:picMkLst>
            <pc:docMk/>
            <pc:sldMk cId="270913929" sldId="273"/>
            <ac:picMk id="8194" creationId="{147E2CCB-F830-747C-E813-C0B3269E465F}"/>
          </ac:picMkLst>
        </pc:picChg>
        <pc:picChg chg="add del mod">
          <ac:chgData name="Carlos Hidalgo García" userId="5e0decdd4a0d9a7e" providerId="LiveId" clId="{C7FAEE5A-184A-4438-807C-EFA7E9CB093C}" dt="2024-10-02T11:14:23.668" v="5248" actId="478"/>
          <ac:picMkLst>
            <pc:docMk/>
            <pc:sldMk cId="270913929" sldId="273"/>
            <ac:picMk id="8196" creationId="{A01C49A3-399D-8DC9-A6C3-05964378A418}"/>
          </ac:picMkLst>
        </pc:picChg>
        <pc:picChg chg="add del mod">
          <ac:chgData name="Carlos Hidalgo García" userId="5e0decdd4a0d9a7e" providerId="LiveId" clId="{C7FAEE5A-184A-4438-807C-EFA7E9CB093C}" dt="2024-10-02T11:14:53.518" v="5252" actId="478"/>
          <ac:picMkLst>
            <pc:docMk/>
            <pc:sldMk cId="270913929" sldId="273"/>
            <ac:picMk id="8198" creationId="{40AC1244-52AB-CFEC-53BA-92D12B689295}"/>
          </ac:picMkLst>
        </pc:picChg>
        <pc:picChg chg="add mod">
          <ac:chgData name="Carlos Hidalgo García" userId="5e0decdd4a0d9a7e" providerId="LiveId" clId="{C7FAEE5A-184A-4438-807C-EFA7E9CB093C}" dt="2024-10-02T11:18:27.373" v="5290" actId="1076"/>
          <ac:picMkLst>
            <pc:docMk/>
            <pc:sldMk cId="270913929" sldId="273"/>
            <ac:picMk id="8200" creationId="{6D87FE1B-0712-782F-2CCC-2DBD0EFA8768}"/>
          </ac:picMkLst>
        </pc:picChg>
        <pc:picChg chg="add mod">
          <ac:chgData name="Carlos Hidalgo García" userId="5e0decdd4a0d9a7e" providerId="LiveId" clId="{C7FAEE5A-184A-4438-807C-EFA7E9CB093C}" dt="2024-10-02T11:18:53.470" v="5301" actId="1076"/>
          <ac:picMkLst>
            <pc:docMk/>
            <pc:sldMk cId="270913929" sldId="273"/>
            <ac:picMk id="8202" creationId="{AC0D34C0-9A7D-7185-ACBC-F5056DCC93F1}"/>
          </ac:picMkLst>
        </pc:picChg>
        <pc:cxnChg chg="add mod">
          <ac:chgData name="Carlos Hidalgo García" userId="5e0decdd4a0d9a7e" providerId="LiveId" clId="{C7FAEE5A-184A-4438-807C-EFA7E9CB093C}" dt="2024-10-02T11:18:20.099" v="5285" actId="1076"/>
          <ac:cxnSpMkLst>
            <pc:docMk/>
            <pc:sldMk cId="270913929" sldId="273"/>
            <ac:cxnSpMk id="21" creationId="{EA2A9731-071A-0491-14F7-8064ED24EC4E}"/>
          </ac:cxnSpMkLst>
        </pc:cxnChg>
        <pc:cxnChg chg="add mod">
          <ac:chgData name="Carlos Hidalgo García" userId="5e0decdd4a0d9a7e" providerId="LiveId" clId="{C7FAEE5A-184A-4438-807C-EFA7E9CB093C}" dt="2024-10-02T11:18:26.131" v="5289" actId="1076"/>
          <ac:cxnSpMkLst>
            <pc:docMk/>
            <pc:sldMk cId="270913929" sldId="273"/>
            <ac:cxnSpMk id="22" creationId="{8A853576-D4C1-361C-EE5B-65B92AD5A1BF}"/>
          </ac:cxnSpMkLst>
        </pc:cxnChg>
        <pc:cxnChg chg="add mod">
          <ac:chgData name="Carlos Hidalgo García" userId="5e0decdd4a0d9a7e" providerId="LiveId" clId="{C7FAEE5A-184A-4438-807C-EFA7E9CB093C}" dt="2024-10-02T11:18:32.962" v="5292" actId="1076"/>
          <ac:cxnSpMkLst>
            <pc:docMk/>
            <pc:sldMk cId="270913929" sldId="273"/>
            <ac:cxnSpMk id="23" creationId="{108359C2-7FDC-6B4B-B24A-167420B7389B}"/>
          </ac:cxnSpMkLst>
        </pc:cxnChg>
        <pc:cxnChg chg="add mod">
          <ac:chgData name="Carlos Hidalgo García" userId="5e0decdd4a0d9a7e" providerId="LiveId" clId="{C7FAEE5A-184A-4438-807C-EFA7E9CB093C}" dt="2024-10-02T11:18:43.735" v="5297"/>
          <ac:cxnSpMkLst>
            <pc:docMk/>
            <pc:sldMk cId="270913929" sldId="273"/>
            <ac:cxnSpMk id="25" creationId="{05FC4A79-31CA-1D7D-0BF6-ED0B4D85F42A}"/>
          </ac:cxnSpMkLst>
        </pc:cxnChg>
        <pc:cxnChg chg="add mod">
          <ac:chgData name="Carlos Hidalgo García" userId="5e0decdd4a0d9a7e" providerId="LiveId" clId="{C7FAEE5A-184A-4438-807C-EFA7E9CB093C}" dt="2024-10-02T11:18:49.948" v="5299" actId="1076"/>
          <ac:cxnSpMkLst>
            <pc:docMk/>
            <pc:sldMk cId="270913929" sldId="273"/>
            <ac:cxnSpMk id="26" creationId="{D92B68AB-84B6-BA32-C58D-BAC39FD1EC25}"/>
          </ac:cxnSpMkLst>
        </pc:cxnChg>
        <pc:cxnChg chg="add mod">
          <ac:chgData name="Carlos Hidalgo García" userId="5e0decdd4a0d9a7e" providerId="LiveId" clId="{C7FAEE5A-184A-4438-807C-EFA7E9CB093C}" dt="2024-10-02T11:18:49.948" v="5299" actId="1076"/>
          <ac:cxnSpMkLst>
            <pc:docMk/>
            <pc:sldMk cId="270913929" sldId="273"/>
            <ac:cxnSpMk id="27" creationId="{49451832-5F61-36B0-25FB-C1C90F5C2B80}"/>
          </ac:cxnSpMkLst>
        </pc:cxnChg>
      </pc:sldChg>
      <pc:sldChg chg="addSp delSp modSp add mod modNotesTx">
        <pc:chgData name="Carlos Hidalgo García" userId="5e0decdd4a0d9a7e" providerId="LiveId" clId="{C7FAEE5A-184A-4438-807C-EFA7E9CB093C}" dt="2024-10-02T15:17:54.893" v="6935" actId="20577"/>
        <pc:sldMkLst>
          <pc:docMk/>
          <pc:sldMk cId="1846018360" sldId="274"/>
        </pc:sldMkLst>
        <pc:spChg chg="mod">
          <ac:chgData name="Carlos Hidalgo García" userId="5e0decdd4a0d9a7e" providerId="LiveId" clId="{C7FAEE5A-184A-4438-807C-EFA7E9CB093C}" dt="2024-10-02T15:17:54.893" v="6935" actId="20577"/>
          <ac:spMkLst>
            <pc:docMk/>
            <pc:sldMk cId="1846018360" sldId="274"/>
            <ac:spMk id="2" creationId="{7F9F07BE-1DDC-E18E-7266-8619704EC24D}"/>
          </ac:spMkLst>
        </pc:spChg>
        <pc:spChg chg="del">
          <ac:chgData name="Carlos Hidalgo García" userId="5e0decdd4a0d9a7e" providerId="LiveId" clId="{C7FAEE5A-184A-4438-807C-EFA7E9CB093C}" dt="2024-10-02T11:20:50.067" v="5403" actId="478"/>
          <ac:spMkLst>
            <pc:docMk/>
            <pc:sldMk cId="1846018360" sldId="274"/>
            <ac:spMk id="14" creationId="{31B8E45C-E413-00DF-E2AC-7EFC635B1D27}"/>
          </ac:spMkLst>
        </pc:spChg>
        <pc:spChg chg="mod">
          <ac:chgData name="Carlos Hidalgo García" userId="5e0decdd4a0d9a7e" providerId="LiveId" clId="{C7FAEE5A-184A-4438-807C-EFA7E9CB093C}" dt="2024-10-02T11:21:25.448" v="5429" actId="13926"/>
          <ac:spMkLst>
            <pc:docMk/>
            <pc:sldMk cId="1846018360" sldId="274"/>
            <ac:spMk id="24" creationId="{77AC952E-FE1E-3C99-9DBC-A0774DAFAAAE}"/>
          </ac:spMkLst>
        </pc:spChg>
        <pc:spChg chg="add mod">
          <ac:chgData name="Carlos Hidalgo García" userId="5e0decdd4a0d9a7e" providerId="LiveId" clId="{C7FAEE5A-184A-4438-807C-EFA7E9CB093C}" dt="2024-10-02T11:24:48.205" v="5871" actId="20577"/>
          <ac:spMkLst>
            <pc:docMk/>
            <pc:sldMk cId="1846018360" sldId="274"/>
            <ac:spMk id="28" creationId="{2D332CCF-E71A-408C-4E10-A2C99EDFCBD7}"/>
          </ac:spMkLst>
        </pc:spChg>
        <pc:spChg chg="del">
          <ac:chgData name="Carlos Hidalgo García" userId="5e0decdd4a0d9a7e" providerId="LiveId" clId="{C7FAEE5A-184A-4438-807C-EFA7E9CB093C}" dt="2024-10-02T11:20:56.221" v="5405" actId="478"/>
          <ac:spMkLst>
            <pc:docMk/>
            <pc:sldMk cId="1846018360" sldId="274"/>
            <ac:spMk id="29" creationId="{78C08AF9-0334-8956-DEA5-AB87984934FC}"/>
          </ac:spMkLst>
        </pc:spChg>
        <pc:spChg chg="del">
          <ac:chgData name="Carlos Hidalgo García" userId="5e0decdd4a0d9a7e" providerId="LiveId" clId="{C7FAEE5A-184A-4438-807C-EFA7E9CB093C}" dt="2024-10-02T11:20:56.221" v="5405" actId="478"/>
          <ac:spMkLst>
            <pc:docMk/>
            <pc:sldMk cId="1846018360" sldId="274"/>
            <ac:spMk id="30" creationId="{E5EFB1CA-D76B-49BD-9618-56C4A9B25E2E}"/>
          </ac:spMkLst>
        </pc:spChg>
        <pc:spChg chg="mod">
          <ac:chgData name="Carlos Hidalgo García" userId="5e0decdd4a0d9a7e" providerId="LiveId" clId="{C7FAEE5A-184A-4438-807C-EFA7E9CB093C}" dt="2024-10-02T11:23:57.453" v="5680" actId="20577"/>
          <ac:spMkLst>
            <pc:docMk/>
            <pc:sldMk cId="1846018360" sldId="274"/>
            <ac:spMk id="32" creationId="{99D9CC7D-2E7C-CA0D-F420-E8463C15A8BC}"/>
          </ac:spMkLst>
        </pc:spChg>
        <pc:spChg chg="del">
          <ac:chgData name="Carlos Hidalgo García" userId="5e0decdd4a0d9a7e" providerId="LiveId" clId="{C7FAEE5A-184A-4438-807C-EFA7E9CB093C}" dt="2024-10-02T11:21:01.011" v="5409" actId="478"/>
          <ac:spMkLst>
            <pc:docMk/>
            <pc:sldMk cId="1846018360" sldId="274"/>
            <ac:spMk id="33" creationId="{8A1430F0-9FAC-49BF-3DEA-B15CA4D4155C}"/>
          </ac:spMkLst>
        </pc:spChg>
        <pc:spChg chg="del">
          <ac:chgData name="Carlos Hidalgo García" userId="5e0decdd4a0d9a7e" providerId="LiveId" clId="{C7FAEE5A-184A-4438-807C-EFA7E9CB093C}" dt="2024-10-02T11:20:54.606" v="5404" actId="478"/>
          <ac:spMkLst>
            <pc:docMk/>
            <pc:sldMk cId="1846018360" sldId="274"/>
            <ac:spMk id="34" creationId="{39FE3D24-E21C-278D-158F-1ABBA1AD6516}"/>
          </ac:spMkLst>
        </pc:spChg>
        <pc:spChg chg="add mod">
          <ac:chgData name="Carlos Hidalgo García" userId="5e0decdd4a0d9a7e" providerId="LiveId" clId="{C7FAEE5A-184A-4438-807C-EFA7E9CB093C}" dt="2024-10-02T11:25:46.480" v="5909" actId="207"/>
          <ac:spMkLst>
            <pc:docMk/>
            <pc:sldMk cId="1846018360" sldId="274"/>
            <ac:spMk id="35" creationId="{6E2FCF03-BB77-49CB-5533-9C35B661B2FC}"/>
          </ac:spMkLst>
        </pc:spChg>
        <pc:picChg chg="add mod">
          <ac:chgData name="Carlos Hidalgo García" userId="5e0decdd4a0d9a7e" providerId="LiveId" clId="{C7FAEE5A-184A-4438-807C-EFA7E9CB093C}" dt="2024-10-02T11:22:34.385" v="5519" actId="1076"/>
          <ac:picMkLst>
            <pc:docMk/>
            <pc:sldMk cId="1846018360" sldId="274"/>
            <ac:picMk id="5" creationId="{F805A311-8A66-8AC5-00D5-9714A599CA74}"/>
          </ac:picMkLst>
        </pc:picChg>
        <pc:picChg chg="add mod">
          <ac:chgData name="Carlos Hidalgo García" userId="5e0decdd4a0d9a7e" providerId="LiveId" clId="{C7FAEE5A-184A-4438-807C-EFA7E9CB093C}" dt="2024-10-02T11:23:08.191" v="5533" actId="1036"/>
          <ac:picMkLst>
            <pc:docMk/>
            <pc:sldMk cId="1846018360" sldId="274"/>
            <ac:picMk id="8" creationId="{2CDCD18A-DEBE-58F7-DAE3-353C9D84F88B}"/>
          </ac:picMkLst>
        </pc:picChg>
        <pc:picChg chg="add mod">
          <ac:chgData name="Carlos Hidalgo García" userId="5e0decdd4a0d9a7e" providerId="LiveId" clId="{C7FAEE5A-184A-4438-807C-EFA7E9CB093C}" dt="2024-10-02T11:22:38.070" v="5521" actId="1076"/>
          <ac:picMkLst>
            <pc:docMk/>
            <pc:sldMk cId="1846018360" sldId="274"/>
            <ac:picMk id="13" creationId="{BB3BAA8A-13AA-7256-08FC-2BF51653B5E1}"/>
          </ac:picMkLst>
        </pc:picChg>
        <pc:picChg chg="add mod">
          <ac:chgData name="Carlos Hidalgo García" userId="5e0decdd4a0d9a7e" providerId="LiveId" clId="{C7FAEE5A-184A-4438-807C-EFA7E9CB093C}" dt="2024-10-02T11:22:43.937" v="5523" actId="1076"/>
          <ac:picMkLst>
            <pc:docMk/>
            <pc:sldMk cId="1846018360" sldId="274"/>
            <ac:picMk id="15" creationId="{8AFBE36C-F639-3A10-4372-9DDA6FAD3456}"/>
          </ac:picMkLst>
        </pc:picChg>
        <pc:picChg chg="del">
          <ac:chgData name="Carlos Hidalgo García" userId="5e0decdd4a0d9a7e" providerId="LiveId" clId="{C7FAEE5A-184A-4438-807C-EFA7E9CB093C}" dt="2024-10-02T11:21:00.002" v="5408" actId="478"/>
          <ac:picMkLst>
            <pc:docMk/>
            <pc:sldMk cId="1846018360" sldId="274"/>
            <ac:picMk id="16" creationId="{36E3B0CF-E45D-2E45-3BA2-42763887A8D6}"/>
          </ac:picMkLst>
        </pc:picChg>
        <pc:picChg chg="add mod">
          <ac:chgData name="Carlos Hidalgo García" userId="5e0decdd4a0d9a7e" providerId="LiveId" clId="{C7FAEE5A-184A-4438-807C-EFA7E9CB093C}" dt="2024-10-02T11:22:43.937" v="5523" actId="1076"/>
          <ac:picMkLst>
            <pc:docMk/>
            <pc:sldMk cId="1846018360" sldId="274"/>
            <ac:picMk id="17" creationId="{17C0F3B4-9F6D-1063-97A6-F84767784D20}"/>
          </ac:picMkLst>
        </pc:picChg>
        <pc:picChg chg="del">
          <ac:chgData name="Carlos Hidalgo García" userId="5e0decdd4a0d9a7e" providerId="LiveId" clId="{C7FAEE5A-184A-4438-807C-EFA7E9CB093C}" dt="2024-10-02T11:20:59.346" v="5407" actId="478"/>
          <ac:picMkLst>
            <pc:docMk/>
            <pc:sldMk cId="1846018360" sldId="274"/>
            <ac:picMk id="18" creationId="{EBA88A16-3FD8-6DA0-0299-CADD7CA6CAF0}"/>
          </ac:picMkLst>
        </pc:picChg>
        <pc:picChg chg="del">
          <ac:chgData name="Carlos Hidalgo García" userId="5e0decdd4a0d9a7e" providerId="LiveId" clId="{C7FAEE5A-184A-4438-807C-EFA7E9CB093C}" dt="2024-10-02T11:20:59.346" v="5407" actId="478"/>
          <ac:picMkLst>
            <pc:docMk/>
            <pc:sldMk cId="1846018360" sldId="274"/>
            <ac:picMk id="19" creationId="{099858C4-D04F-BC5C-E3AD-D2532B962F63}"/>
          </ac:picMkLst>
        </pc:picChg>
        <pc:picChg chg="del">
          <ac:chgData name="Carlos Hidalgo García" userId="5e0decdd4a0d9a7e" providerId="LiveId" clId="{C7FAEE5A-184A-4438-807C-EFA7E9CB093C}" dt="2024-10-02T11:20:59.346" v="5407" actId="478"/>
          <ac:picMkLst>
            <pc:docMk/>
            <pc:sldMk cId="1846018360" sldId="274"/>
            <ac:picMk id="8200" creationId="{6D87FE1B-0712-782F-2CCC-2DBD0EFA8768}"/>
          </ac:picMkLst>
        </pc:picChg>
        <pc:picChg chg="mod">
          <ac:chgData name="Carlos Hidalgo García" userId="5e0decdd4a0d9a7e" providerId="LiveId" clId="{C7FAEE5A-184A-4438-807C-EFA7E9CB093C}" dt="2024-10-02T11:23:08.191" v="5533" actId="1036"/>
          <ac:picMkLst>
            <pc:docMk/>
            <pc:sldMk cId="1846018360" sldId="274"/>
            <ac:picMk id="8202" creationId="{AC0D34C0-9A7D-7185-ACBC-F5056DCC93F1}"/>
          </ac:picMkLst>
        </pc:picChg>
        <pc:cxnChg chg="del">
          <ac:chgData name="Carlos Hidalgo García" userId="5e0decdd4a0d9a7e" providerId="LiveId" clId="{C7FAEE5A-184A-4438-807C-EFA7E9CB093C}" dt="2024-10-02T11:20:59.346" v="5407" actId="478"/>
          <ac:cxnSpMkLst>
            <pc:docMk/>
            <pc:sldMk cId="1846018360" sldId="274"/>
            <ac:cxnSpMk id="21" creationId="{EA2A9731-071A-0491-14F7-8064ED24EC4E}"/>
          </ac:cxnSpMkLst>
        </pc:cxnChg>
        <pc:cxnChg chg="del">
          <ac:chgData name="Carlos Hidalgo García" userId="5e0decdd4a0d9a7e" providerId="LiveId" clId="{C7FAEE5A-184A-4438-807C-EFA7E9CB093C}" dt="2024-10-02T11:20:59.346" v="5407" actId="478"/>
          <ac:cxnSpMkLst>
            <pc:docMk/>
            <pc:sldMk cId="1846018360" sldId="274"/>
            <ac:cxnSpMk id="22" creationId="{8A853576-D4C1-361C-EE5B-65B92AD5A1BF}"/>
          </ac:cxnSpMkLst>
        </pc:cxnChg>
        <pc:cxnChg chg="del">
          <ac:chgData name="Carlos Hidalgo García" userId="5e0decdd4a0d9a7e" providerId="LiveId" clId="{C7FAEE5A-184A-4438-807C-EFA7E9CB093C}" dt="2024-10-02T11:20:56.221" v="5405" actId="478"/>
          <ac:cxnSpMkLst>
            <pc:docMk/>
            <pc:sldMk cId="1846018360" sldId="274"/>
            <ac:cxnSpMk id="23" creationId="{108359C2-7FDC-6B4B-B24A-167420B7389B}"/>
          </ac:cxnSpMkLst>
        </pc:cxnChg>
        <pc:cxnChg chg="add mod">
          <ac:chgData name="Carlos Hidalgo García" userId="5e0decdd4a0d9a7e" providerId="LiveId" clId="{C7FAEE5A-184A-4438-807C-EFA7E9CB093C}" dt="2024-10-02T11:22:58.270" v="5526" actId="1582"/>
          <ac:cxnSpMkLst>
            <pc:docMk/>
            <pc:sldMk cId="1846018360" sldId="274"/>
            <ac:cxnSpMk id="25" creationId="{DBFB4D39-8FE1-4C7E-B3C9-EA39ABA62FC7}"/>
          </ac:cxnSpMkLst>
        </pc:cxnChg>
        <pc:cxnChg chg="del">
          <ac:chgData name="Carlos Hidalgo García" userId="5e0decdd4a0d9a7e" providerId="LiveId" clId="{C7FAEE5A-184A-4438-807C-EFA7E9CB093C}" dt="2024-10-02T11:20:59.346" v="5407" actId="478"/>
          <ac:cxnSpMkLst>
            <pc:docMk/>
            <pc:sldMk cId="1846018360" sldId="274"/>
            <ac:cxnSpMk id="26" creationId="{D92B68AB-84B6-BA32-C58D-BAC39FD1EC25}"/>
          </ac:cxnSpMkLst>
        </pc:cxnChg>
        <pc:cxnChg chg="del">
          <ac:chgData name="Carlos Hidalgo García" userId="5e0decdd4a0d9a7e" providerId="LiveId" clId="{C7FAEE5A-184A-4438-807C-EFA7E9CB093C}" dt="2024-10-02T11:20:56.221" v="5405" actId="478"/>
          <ac:cxnSpMkLst>
            <pc:docMk/>
            <pc:sldMk cId="1846018360" sldId="274"/>
            <ac:cxnSpMk id="27" creationId="{49451832-5F61-36B0-25FB-C1C90F5C2B80}"/>
          </ac:cxnSpMkLst>
        </pc:cxnChg>
      </pc:sldChg>
      <pc:sldChg chg="modSp add mod ord">
        <pc:chgData name="Carlos Hidalgo García" userId="5e0decdd4a0d9a7e" providerId="LiveId" clId="{C7FAEE5A-184A-4438-807C-EFA7E9CB093C}" dt="2024-10-02T20:59:56.688" v="13265" actId="20577"/>
        <pc:sldMkLst>
          <pc:docMk/>
          <pc:sldMk cId="3953195471" sldId="275"/>
        </pc:sldMkLst>
        <pc:spChg chg="mod">
          <ac:chgData name="Carlos Hidalgo García" userId="5e0decdd4a0d9a7e" providerId="LiveId" clId="{C7FAEE5A-184A-4438-807C-EFA7E9CB093C}" dt="2024-10-02T20:59:56.688" v="13265" actId="20577"/>
          <ac:spMkLst>
            <pc:docMk/>
            <pc:sldMk cId="3953195471" sldId="275"/>
            <ac:spMk id="6" creationId="{03E9B5F6-D12F-D76F-64B8-A813D2D8B9A9}"/>
          </ac:spMkLst>
        </pc:spChg>
      </pc:sldChg>
      <pc:sldChg chg="modSp add mod ord">
        <pc:chgData name="Carlos Hidalgo García" userId="5e0decdd4a0d9a7e" providerId="LiveId" clId="{C7FAEE5A-184A-4438-807C-EFA7E9CB093C}" dt="2024-10-02T20:59:44.244" v="13224" actId="2710"/>
        <pc:sldMkLst>
          <pc:docMk/>
          <pc:sldMk cId="1019370752" sldId="276"/>
        </pc:sldMkLst>
        <pc:spChg chg="mod">
          <ac:chgData name="Carlos Hidalgo García" userId="5e0decdd4a0d9a7e" providerId="LiveId" clId="{C7FAEE5A-184A-4438-807C-EFA7E9CB093C}" dt="2024-10-02T15:17:51.436" v="6933" actId="20577"/>
          <ac:spMkLst>
            <pc:docMk/>
            <pc:sldMk cId="1019370752" sldId="276"/>
            <ac:spMk id="5" creationId="{E7DC1AC7-B994-A3D5-DDF3-534920C93FBC}"/>
          </ac:spMkLst>
        </pc:spChg>
        <pc:spChg chg="mod">
          <ac:chgData name="Carlos Hidalgo García" userId="5e0decdd4a0d9a7e" providerId="LiveId" clId="{C7FAEE5A-184A-4438-807C-EFA7E9CB093C}" dt="2024-10-02T20:59:44.244" v="13224" actId="2710"/>
          <ac:spMkLst>
            <pc:docMk/>
            <pc:sldMk cId="1019370752" sldId="276"/>
            <ac:spMk id="6" creationId="{03E9B5F6-D12F-D76F-64B8-A813D2D8B9A9}"/>
          </ac:spMkLst>
        </pc:spChg>
      </pc:sldChg>
      <pc:sldChg chg="addSp delSp modSp add mod ord modAnim modNotesTx">
        <pc:chgData name="Carlos Hidalgo García" userId="5e0decdd4a0d9a7e" providerId="LiveId" clId="{C7FAEE5A-184A-4438-807C-EFA7E9CB093C}" dt="2024-10-02T20:30:19.367" v="12512" actId="6549"/>
        <pc:sldMkLst>
          <pc:docMk/>
          <pc:sldMk cId="987674748" sldId="277"/>
        </pc:sldMkLst>
        <pc:spChg chg="mod">
          <ac:chgData name="Carlos Hidalgo García" userId="5e0decdd4a0d9a7e" providerId="LiveId" clId="{C7FAEE5A-184A-4438-807C-EFA7E9CB093C}" dt="2024-10-02T15:04:51.397" v="6368" actId="20577"/>
          <ac:spMkLst>
            <pc:docMk/>
            <pc:sldMk cId="987674748" sldId="277"/>
            <ac:spMk id="2" creationId="{7F9F07BE-1DDC-E18E-7266-8619704EC24D}"/>
          </ac:spMkLst>
        </pc:spChg>
        <pc:spChg chg="mod">
          <ac:chgData name="Carlos Hidalgo García" userId="5e0decdd4a0d9a7e" providerId="LiveId" clId="{C7FAEE5A-184A-4438-807C-EFA7E9CB093C}" dt="2024-10-02T14:55:19.908" v="6142" actId="1076"/>
          <ac:spMkLst>
            <pc:docMk/>
            <pc:sldMk cId="987674748" sldId="277"/>
            <ac:spMk id="3" creationId="{CDC44977-E2C0-140D-5BAB-7AAD7874BEB0}"/>
          </ac:spMkLst>
        </pc:spChg>
        <pc:spChg chg="mod">
          <ac:chgData name="Carlos Hidalgo García" userId="5e0decdd4a0d9a7e" providerId="LiveId" clId="{C7FAEE5A-184A-4438-807C-EFA7E9CB093C}" dt="2024-10-02T14:55:15.189" v="6141" actId="14100"/>
          <ac:spMkLst>
            <pc:docMk/>
            <pc:sldMk cId="987674748" sldId="277"/>
            <ac:spMk id="11" creationId="{B9BE3053-AAF0-0943-37EB-050D23E28A12}"/>
          </ac:spMkLst>
        </pc:spChg>
        <pc:spChg chg="add del mod">
          <ac:chgData name="Carlos Hidalgo García" userId="5e0decdd4a0d9a7e" providerId="LiveId" clId="{C7FAEE5A-184A-4438-807C-EFA7E9CB093C}" dt="2024-10-02T15:04:10.412" v="6366" actId="478"/>
          <ac:spMkLst>
            <pc:docMk/>
            <pc:sldMk cId="987674748" sldId="277"/>
            <ac:spMk id="18" creationId="{48D6EC4E-84DD-137F-95BE-DD4DD5999B74}"/>
          </ac:spMkLst>
        </pc:spChg>
        <pc:spChg chg="add del mod">
          <ac:chgData name="Carlos Hidalgo García" userId="5e0decdd4a0d9a7e" providerId="LiveId" clId="{C7FAEE5A-184A-4438-807C-EFA7E9CB093C}" dt="2024-10-02T15:03:06.917" v="6357" actId="478"/>
          <ac:spMkLst>
            <pc:docMk/>
            <pc:sldMk cId="987674748" sldId="277"/>
            <ac:spMk id="19" creationId="{7D79707F-260C-509B-7942-E1EBB84B6AA4}"/>
          </ac:spMkLst>
        </pc:spChg>
        <pc:spChg chg="add mod">
          <ac:chgData name="Carlos Hidalgo García" userId="5e0decdd4a0d9a7e" providerId="LiveId" clId="{C7FAEE5A-184A-4438-807C-EFA7E9CB093C}" dt="2024-10-02T15:12:07.269" v="6641" actId="1076"/>
          <ac:spMkLst>
            <pc:docMk/>
            <pc:sldMk cId="987674748" sldId="277"/>
            <ac:spMk id="23" creationId="{3A389521-99EF-D81F-9DED-781E3413CE73}"/>
          </ac:spMkLst>
        </pc:spChg>
        <pc:spChg chg="mod">
          <ac:chgData name="Carlos Hidalgo García" userId="5e0decdd4a0d9a7e" providerId="LiveId" clId="{C7FAEE5A-184A-4438-807C-EFA7E9CB093C}" dt="2024-10-02T15:01:29.543" v="6356" actId="13926"/>
          <ac:spMkLst>
            <pc:docMk/>
            <pc:sldMk cId="987674748" sldId="277"/>
            <ac:spMk id="24" creationId="{77AC952E-FE1E-3C99-9DBC-A0774DAFAAAE}"/>
          </ac:spMkLst>
        </pc:spChg>
        <pc:spChg chg="add mod">
          <ac:chgData name="Carlos Hidalgo García" userId="5e0decdd4a0d9a7e" providerId="LiveId" clId="{C7FAEE5A-184A-4438-807C-EFA7E9CB093C}" dt="2024-10-02T15:17:44.702" v="6931" actId="20577"/>
          <ac:spMkLst>
            <pc:docMk/>
            <pc:sldMk cId="987674748" sldId="277"/>
            <ac:spMk id="26" creationId="{8E9487C3-5A39-29FE-2008-894A27E55268}"/>
          </ac:spMkLst>
        </pc:spChg>
        <pc:spChg chg="del">
          <ac:chgData name="Carlos Hidalgo García" userId="5e0decdd4a0d9a7e" providerId="LiveId" clId="{C7FAEE5A-184A-4438-807C-EFA7E9CB093C}" dt="2024-10-02T14:55:24.569" v="6143" actId="478"/>
          <ac:spMkLst>
            <pc:docMk/>
            <pc:sldMk cId="987674748" sldId="277"/>
            <ac:spMk id="28" creationId="{2D332CCF-E71A-408C-4E10-A2C99EDFCBD7}"/>
          </ac:spMkLst>
        </pc:spChg>
        <pc:spChg chg="del">
          <ac:chgData name="Carlos Hidalgo García" userId="5e0decdd4a0d9a7e" providerId="LiveId" clId="{C7FAEE5A-184A-4438-807C-EFA7E9CB093C}" dt="2024-10-02T14:55:24.569" v="6143" actId="478"/>
          <ac:spMkLst>
            <pc:docMk/>
            <pc:sldMk cId="987674748" sldId="277"/>
            <ac:spMk id="32" creationId="{99D9CC7D-2E7C-CA0D-F420-E8463C15A8BC}"/>
          </ac:spMkLst>
        </pc:spChg>
        <pc:spChg chg="del">
          <ac:chgData name="Carlos Hidalgo García" userId="5e0decdd4a0d9a7e" providerId="LiveId" clId="{C7FAEE5A-184A-4438-807C-EFA7E9CB093C}" dt="2024-10-02T14:55:29.791" v="6148" actId="478"/>
          <ac:spMkLst>
            <pc:docMk/>
            <pc:sldMk cId="987674748" sldId="277"/>
            <ac:spMk id="35" creationId="{6E2FCF03-BB77-49CB-5533-9C35B661B2FC}"/>
          </ac:spMkLst>
        </pc:spChg>
        <pc:picChg chg="del">
          <ac:chgData name="Carlos Hidalgo García" userId="5e0decdd4a0d9a7e" providerId="LiveId" clId="{C7FAEE5A-184A-4438-807C-EFA7E9CB093C}" dt="2024-10-02T14:55:28.263" v="6147" actId="478"/>
          <ac:picMkLst>
            <pc:docMk/>
            <pc:sldMk cId="987674748" sldId="277"/>
            <ac:picMk id="5" creationId="{F805A311-8A66-8AC5-00D5-9714A599CA74}"/>
          </ac:picMkLst>
        </pc:picChg>
        <pc:picChg chg="del">
          <ac:chgData name="Carlos Hidalgo García" userId="5e0decdd4a0d9a7e" providerId="LiveId" clId="{C7FAEE5A-184A-4438-807C-EFA7E9CB093C}" dt="2024-10-02T14:55:24.569" v="6143" actId="478"/>
          <ac:picMkLst>
            <pc:docMk/>
            <pc:sldMk cId="987674748" sldId="277"/>
            <ac:picMk id="8" creationId="{2CDCD18A-DEBE-58F7-DAE3-353C9D84F88B}"/>
          </ac:picMkLst>
        </pc:picChg>
        <pc:picChg chg="del">
          <ac:chgData name="Carlos Hidalgo García" userId="5e0decdd4a0d9a7e" providerId="LiveId" clId="{C7FAEE5A-184A-4438-807C-EFA7E9CB093C}" dt="2024-10-02T14:55:27.192" v="6146" actId="478"/>
          <ac:picMkLst>
            <pc:docMk/>
            <pc:sldMk cId="987674748" sldId="277"/>
            <ac:picMk id="13" creationId="{BB3BAA8A-13AA-7256-08FC-2BF51653B5E1}"/>
          </ac:picMkLst>
        </pc:picChg>
        <pc:picChg chg="del">
          <ac:chgData name="Carlos Hidalgo García" userId="5e0decdd4a0d9a7e" providerId="LiveId" clId="{C7FAEE5A-184A-4438-807C-EFA7E9CB093C}" dt="2024-10-02T14:55:25.547" v="6144" actId="478"/>
          <ac:picMkLst>
            <pc:docMk/>
            <pc:sldMk cId="987674748" sldId="277"/>
            <ac:picMk id="15" creationId="{8AFBE36C-F639-3A10-4372-9DDA6FAD3456}"/>
          </ac:picMkLst>
        </pc:picChg>
        <pc:picChg chg="del">
          <ac:chgData name="Carlos Hidalgo García" userId="5e0decdd4a0d9a7e" providerId="LiveId" clId="{C7FAEE5A-184A-4438-807C-EFA7E9CB093C}" dt="2024-10-02T14:55:26.638" v="6145" actId="478"/>
          <ac:picMkLst>
            <pc:docMk/>
            <pc:sldMk cId="987674748" sldId="277"/>
            <ac:picMk id="17" creationId="{17C0F3B4-9F6D-1063-97A6-F84767784D20}"/>
          </ac:picMkLst>
        </pc:picChg>
        <pc:picChg chg="add mod">
          <ac:chgData name="Carlos Hidalgo García" userId="5e0decdd4a0d9a7e" providerId="LiveId" clId="{C7FAEE5A-184A-4438-807C-EFA7E9CB093C}" dt="2024-10-02T15:04:06.103" v="6365" actId="1076"/>
          <ac:picMkLst>
            <pc:docMk/>
            <pc:sldMk cId="987674748" sldId="277"/>
            <ac:picMk id="21" creationId="{7131D8F8-F80C-F384-0640-7D60516C945B}"/>
          </ac:picMkLst>
        </pc:picChg>
        <pc:picChg chg="add del mod">
          <ac:chgData name="Carlos Hidalgo García" userId="5e0decdd4a0d9a7e" providerId="LiveId" clId="{C7FAEE5A-184A-4438-807C-EFA7E9CB093C}" dt="2024-10-02T15:06:57.720" v="6373" actId="478"/>
          <ac:picMkLst>
            <pc:docMk/>
            <pc:sldMk cId="987674748" sldId="277"/>
            <ac:picMk id="1026" creationId="{6B3D1676-B3F7-E3B5-B6EA-1485C2052B8B}"/>
          </ac:picMkLst>
        </pc:picChg>
        <pc:picChg chg="add mod">
          <ac:chgData name="Carlos Hidalgo García" userId="5e0decdd4a0d9a7e" providerId="LiveId" clId="{C7FAEE5A-184A-4438-807C-EFA7E9CB093C}" dt="2024-10-02T15:07:11.649" v="6378" actId="14100"/>
          <ac:picMkLst>
            <pc:docMk/>
            <pc:sldMk cId="987674748" sldId="277"/>
            <ac:picMk id="1028" creationId="{E357C02D-E31C-3DC9-23B5-1E167371BCAA}"/>
          </ac:picMkLst>
        </pc:picChg>
        <pc:picChg chg="del">
          <ac:chgData name="Carlos Hidalgo García" userId="5e0decdd4a0d9a7e" providerId="LiveId" clId="{C7FAEE5A-184A-4438-807C-EFA7E9CB093C}" dt="2024-10-02T14:55:24.569" v="6143" actId="478"/>
          <ac:picMkLst>
            <pc:docMk/>
            <pc:sldMk cId="987674748" sldId="277"/>
            <ac:picMk id="8202" creationId="{AC0D34C0-9A7D-7185-ACBC-F5056DCC93F1}"/>
          </ac:picMkLst>
        </pc:picChg>
        <pc:cxnChg chg="mod">
          <ac:chgData name="Carlos Hidalgo García" userId="5e0decdd4a0d9a7e" providerId="LiveId" clId="{C7FAEE5A-184A-4438-807C-EFA7E9CB093C}" dt="2024-10-02T14:55:15.189" v="6141" actId="14100"/>
          <ac:cxnSpMkLst>
            <pc:docMk/>
            <pc:sldMk cId="987674748" sldId="277"/>
            <ac:cxnSpMk id="10" creationId="{C3E9B7A7-9704-2FAF-69CE-1E26F80FDBFE}"/>
          </ac:cxnSpMkLst>
        </pc:cxnChg>
        <pc:cxnChg chg="mod">
          <ac:chgData name="Carlos Hidalgo García" userId="5e0decdd4a0d9a7e" providerId="LiveId" clId="{C7FAEE5A-184A-4438-807C-EFA7E9CB093C}" dt="2024-10-02T14:55:15.189" v="6141" actId="14100"/>
          <ac:cxnSpMkLst>
            <pc:docMk/>
            <pc:sldMk cId="987674748" sldId="277"/>
            <ac:cxnSpMk id="12" creationId="{82070113-7BB7-7024-E433-0280FBD0E38C}"/>
          </ac:cxnSpMkLst>
        </pc:cxnChg>
        <pc:cxnChg chg="del">
          <ac:chgData name="Carlos Hidalgo García" userId="5e0decdd4a0d9a7e" providerId="LiveId" clId="{C7FAEE5A-184A-4438-807C-EFA7E9CB093C}" dt="2024-10-02T14:55:24.569" v="6143" actId="478"/>
          <ac:cxnSpMkLst>
            <pc:docMk/>
            <pc:sldMk cId="987674748" sldId="277"/>
            <ac:cxnSpMk id="25" creationId="{DBFB4D39-8FE1-4C7E-B3C9-EA39ABA62FC7}"/>
          </ac:cxnSpMkLst>
        </pc:cxnChg>
        <pc:cxnChg chg="add mod">
          <ac:chgData name="Carlos Hidalgo García" userId="5e0decdd4a0d9a7e" providerId="LiveId" clId="{C7FAEE5A-184A-4438-807C-EFA7E9CB093C}" dt="2024-10-02T15:16:44.698" v="6925" actId="1037"/>
          <ac:cxnSpMkLst>
            <pc:docMk/>
            <pc:sldMk cId="987674748" sldId="277"/>
            <ac:cxnSpMk id="29" creationId="{3174B86D-ECB9-FDB7-1E9A-E19EB4DCCA22}"/>
          </ac:cxnSpMkLst>
        </pc:cxnChg>
      </pc:sldChg>
      <pc:sldChg chg="addSp delSp modSp add mod modNotesTx">
        <pc:chgData name="Carlos Hidalgo García" userId="5e0decdd4a0d9a7e" providerId="LiveId" clId="{C7FAEE5A-184A-4438-807C-EFA7E9CB093C}" dt="2024-10-02T20:30:17.105" v="12511" actId="6549"/>
        <pc:sldMkLst>
          <pc:docMk/>
          <pc:sldMk cId="3677661515" sldId="278"/>
        </pc:sldMkLst>
        <pc:spChg chg="mod">
          <ac:chgData name="Carlos Hidalgo García" userId="5e0decdd4a0d9a7e" providerId="LiveId" clId="{C7FAEE5A-184A-4438-807C-EFA7E9CB093C}" dt="2024-10-02T15:26:13.823" v="7221" actId="20577"/>
          <ac:spMkLst>
            <pc:docMk/>
            <pc:sldMk cId="3677661515" sldId="278"/>
            <ac:spMk id="2" creationId="{7F9F07BE-1DDC-E18E-7266-8619704EC24D}"/>
          </ac:spMkLst>
        </pc:spChg>
        <pc:spChg chg="add del mod">
          <ac:chgData name="Carlos Hidalgo García" userId="5e0decdd4a0d9a7e" providerId="LiveId" clId="{C7FAEE5A-184A-4438-807C-EFA7E9CB093C}" dt="2024-10-02T18:09:42.728" v="7783" actId="478"/>
          <ac:spMkLst>
            <pc:docMk/>
            <pc:sldMk cId="3677661515" sldId="278"/>
            <ac:spMk id="4" creationId="{91FC6104-837E-A664-368B-224C93590E70}"/>
          </ac:spMkLst>
        </pc:spChg>
        <pc:spChg chg="add del mod">
          <ac:chgData name="Carlos Hidalgo García" userId="5e0decdd4a0d9a7e" providerId="LiveId" clId="{C7FAEE5A-184A-4438-807C-EFA7E9CB093C}" dt="2024-10-02T18:09:48.646" v="7786" actId="478"/>
          <ac:spMkLst>
            <pc:docMk/>
            <pc:sldMk cId="3677661515" sldId="278"/>
            <ac:spMk id="7" creationId="{15277BC7-F1E4-9AC9-C582-20899C1C4FE3}"/>
          </ac:spMkLst>
        </pc:spChg>
        <pc:spChg chg="add del mod">
          <ac:chgData name="Carlos Hidalgo García" userId="5e0decdd4a0d9a7e" providerId="LiveId" clId="{C7FAEE5A-184A-4438-807C-EFA7E9CB093C}" dt="2024-10-02T18:09:41.315" v="7782" actId="478"/>
          <ac:spMkLst>
            <pc:docMk/>
            <pc:sldMk cId="3677661515" sldId="278"/>
            <ac:spMk id="8" creationId="{D93D624A-DA89-F9A4-9D7C-BC8289F33677}"/>
          </ac:spMkLst>
        </pc:spChg>
        <pc:spChg chg="mod">
          <ac:chgData name="Carlos Hidalgo García" userId="5e0decdd4a0d9a7e" providerId="LiveId" clId="{C7FAEE5A-184A-4438-807C-EFA7E9CB093C}" dt="2024-10-02T18:09:38.587" v="7780" actId="6549"/>
          <ac:spMkLst>
            <pc:docMk/>
            <pc:sldMk cId="3677661515" sldId="278"/>
            <ac:spMk id="19" creationId="{7D79707F-260C-509B-7942-E1EBB84B6AA4}"/>
          </ac:spMkLst>
        </pc:spChg>
        <pc:spChg chg="mod">
          <ac:chgData name="Carlos Hidalgo García" userId="5e0decdd4a0d9a7e" providerId="LiveId" clId="{C7FAEE5A-184A-4438-807C-EFA7E9CB093C}" dt="2024-10-02T15:18:19.878" v="6947" actId="20577"/>
          <ac:spMkLst>
            <pc:docMk/>
            <pc:sldMk cId="3677661515" sldId="278"/>
            <ac:spMk id="24" creationId="{77AC952E-FE1E-3C99-9DBC-A0774DAFAAAE}"/>
          </ac:spMkLst>
        </pc:spChg>
        <pc:spChg chg="add mod">
          <ac:chgData name="Carlos Hidalgo García" userId="5e0decdd4a0d9a7e" providerId="LiveId" clId="{C7FAEE5A-184A-4438-807C-EFA7E9CB093C}" dt="2024-10-02T18:31:11.526" v="9697" actId="123"/>
          <ac:spMkLst>
            <pc:docMk/>
            <pc:sldMk cId="3677661515" sldId="278"/>
            <ac:spMk id="29" creationId="{E8E4D31B-3FED-15DF-8452-AB4A10FBF420}"/>
          </ac:spMkLst>
        </pc:spChg>
        <pc:cxnChg chg="add del mod">
          <ac:chgData name="Carlos Hidalgo García" userId="5e0decdd4a0d9a7e" providerId="LiveId" clId="{C7FAEE5A-184A-4438-807C-EFA7E9CB093C}" dt="2024-10-02T18:09:40.103" v="7781" actId="478"/>
          <ac:cxnSpMkLst>
            <pc:docMk/>
            <pc:sldMk cId="3677661515" sldId="278"/>
            <ac:cxnSpMk id="14" creationId="{2F864B7B-7A0A-9C40-1E89-3948BCA2FD42}"/>
          </ac:cxnSpMkLst>
        </pc:cxnChg>
        <pc:cxnChg chg="add del mod">
          <ac:chgData name="Carlos Hidalgo García" userId="5e0decdd4a0d9a7e" providerId="LiveId" clId="{C7FAEE5A-184A-4438-807C-EFA7E9CB093C}" dt="2024-10-02T18:09:40.103" v="7781" actId="478"/>
          <ac:cxnSpMkLst>
            <pc:docMk/>
            <pc:sldMk cId="3677661515" sldId="278"/>
            <ac:cxnSpMk id="15" creationId="{5AAAC312-EB05-1EE2-FD4B-66E785F2891C}"/>
          </ac:cxnSpMkLst>
        </pc:cxnChg>
        <pc:cxnChg chg="add del mod">
          <ac:chgData name="Carlos Hidalgo García" userId="5e0decdd4a0d9a7e" providerId="LiveId" clId="{C7FAEE5A-184A-4438-807C-EFA7E9CB093C}" dt="2024-10-02T18:09:40.103" v="7781" actId="478"/>
          <ac:cxnSpMkLst>
            <pc:docMk/>
            <pc:sldMk cId="3677661515" sldId="278"/>
            <ac:cxnSpMk id="20" creationId="{4D8553CD-F065-6EC4-ADF3-EE4B8B24073D}"/>
          </ac:cxnSpMkLst>
        </pc:cxnChg>
        <pc:cxnChg chg="add del mod">
          <ac:chgData name="Carlos Hidalgo García" userId="5e0decdd4a0d9a7e" providerId="LiveId" clId="{C7FAEE5A-184A-4438-807C-EFA7E9CB093C}" dt="2024-10-02T18:09:40.103" v="7781" actId="478"/>
          <ac:cxnSpMkLst>
            <pc:docMk/>
            <pc:sldMk cId="3677661515" sldId="278"/>
            <ac:cxnSpMk id="23" creationId="{4B1EE8E0-0B8A-008E-BEF9-81EA9F602E29}"/>
          </ac:cxnSpMkLst>
        </pc:cxnChg>
      </pc:sldChg>
      <pc:sldChg chg="addSp delSp modSp add mod ord modNotesTx">
        <pc:chgData name="Carlos Hidalgo García" userId="5e0decdd4a0d9a7e" providerId="LiveId" clId="{C7FAEE5A-184A-4438-807C-EFA7E9CB093C}" dt="2024-10-02T20:30:11.042" v="12509" actId="6549"/>
        <pc:sldMkLst>
          <pc:docMk/>
          <pc:sldMk cId="2465954805" sldId="279"/>
        </pc:sldMkLst>
        <pc:spChg chg="mod">
          <ac:chgData name="Carlos Hidalgo García" userId="5e0decdd4a0d9a7e" providerId="LiveId" clId="{C7FAEE5A-184A-4438-807C-EFA7E9CB093C}" dt="2024-10-02T18:42:03.951" v="10007" actId="20577"/>
          <ac:spMkLst>
            <pc:docMk/>
            <pc:sldMk cId="2465954805" sldId="279"/>
            <ac:spMk id="2" creationId="{7F9F07BE-1DDC-E18E-7266-8619704EC24D}"/>
          </ac:spMkLst>
        </pc:spChg>
        <pc:spChg chg="del">
          <ac:chgData name="Carlos Hidalgo García" userId="5e0decdd4a0d9a7e" providerId="LiveId" clId="{C7FAEE5A-184A-4438-807C-EFA7E9CB093C}" dt="2024-10-02T15:26:39.003" v="7223" actId="478"/>
          <ac:spMkLst>
            <pc:docMk/>
            <pc:sldMk cId="2465954805" sldId="279"/>
            <ac:spMk id="4" creationId="{91FC6104-837E-A664-368B-224C93590E70}"/>
          </ac:spMkLst>
        </pc:spChg>
        <pc:spChg chg="del">
          <ac:chgData name="Carlos Hidalgo García" userId="5e0decdd4a0d9a7e" providerId="LiveId" clId="{C7FAEE5A-184A-4438-807C-EFA7E9CB093C}" dt="2024-10-02T15:26:40.783" v="7224" actId="478"/>
          <ac:spMkLst>
            <pc:docMk/>
            <pc:sldMk cId="2465954805" sldId="279"/>
            <ac:spMk id="7" creationId="{15277BC7-F1E4-9AC9-C582-20899C1C4FE3}"/>
          </ac:spMkLst>
        </pc:spChg>
        <pc:spChg chg="del">
          <ac:chgData name="Carlos Hidalgo García" userId="5e0decdd4a0d9a7e" providerId="LiveId" clId="{C7FAEE5A-184A-4438-807C-EFA7E9CB093C}" dt="2024-10-02T15:26:41.751" v="7225" actId="478"/>
          <ac:spMkLst>
            <pc:docMk/>
            <pc:sldMk cId="2465954805" sldId="279"/>
            <ac:spMk id="8" creationId="{D93D624A-DA89-F9A4-9D7C-BC8289F33677}"/>
          </ac:spMkLst>
        </pc:spChg>
        <pc:spChg chg="add del mod">
          <ac:chgData name="Carlos Hidalgo García" userId="5e0decdd4a0d9a7e" providerId="LiveId" clId="{C7FAEE5A-184A-4438-807C-EFA7E9CB093C}" dt="2024-10-02T15:29:46.087" v="7374" actId="478"/>
          <ac:spMkLst>
            <pc:docMk/>
            <pc:sldMk cId="2465954805" sldId="279"/>
            <ac:spMk id="13" creationId="{809E0D9F-4FB8-508E-FD48-814D79627938}"/>
          </ac:spMkLst>
        </pc:spChg>
        <pc:spChg chg="del mod">
          <ac:chgData name="Carlos Hidalgo García" userId="5e0decdd4a0d9a7e" providerId="LiveId" clId="{C7FAEE5A-184A-4438-807C-EFA7E9CB093C}" dt="2024-10-02T15:29:27.607" v="7345"/>
          <ac:spMkLst>
            <pc:docMk/>
            <pc:sldMk cId="2465954805" sldId="279"/>
            <ac:spMk id="18" creationId="{48D6EC4E-84DD-137F-95BE-DD4DD5999B74}"/>
          </ac:spMkLst>
        </pc:spChg>
        <pc:spChg chg="del mod">
          <ac:chgData name="Carlos Hidalgo García" userId="5e0decdd4a0d9a7e" providerId="LiveId" clId="{C7FAEE5A-184A-4438-807C-EFA7E9CB093C}" dt="2024-10-02T15:27:34.046" v="7227" actId="478"/>
          <ac:spMkLst>
            <pc:docMk/>
            <pc:sldMk cId="2465954805" sldId="279"/>
            <ac:spMk id="19" creationId="{7D79707F-260C-509B-7942-E1EBB84B6AA4}"/>
          </ac:spMkLst>
        </pc:spChg>
        <pc:spChg chg="add del mod">
          <ac:chgData name="Carlos Hidalgo García" userId="5e0decdd4a0d9a7e" providerId="LiveId" clId="{C7FAEE5A-184A-4438-807C-EFA7E9CB093C}" dt="2024-10-02T18:16:26.561" v="7894" actId="478"/>
          <ac:spMkLst>
            <pc:docMk/>
            <pc:sldMk cId="2465954805" sldId="279"/>
            <ac:spMk id="22" creationId="{2147464D-1327-3F5E-2B4B-679850CC9600}"/>
          </ac:spMkLst>
        </pc:spChg>
        <pc:spChg chg="mod">
          <ac:chgData name="Carlos Hidalgo García" userId="5e0decdd4a0d9a7e" providerId="LiveId" clId="{C7FAEE5A-184A-4438-807C-EFA7E9CB093C}" dt="2024-10-02T18:31:16.077" v="9698" actId="123"/>
          <ac:spMkLst>
            <pc:docMk/>
            <pc:sldMk cId="2465954805" sldId="279"/>
            <ac:spMk id="24" creationId="{77AC952E-FE1E-3C99-9DBC-A0774DAFAAAE}"/>
          </ac:spMkLst>
        </pc:spChg>
        <pc:spChg chg="add del mod">
          <ac:chgData name="Carlos Hidalgo García" userId="5e0decdd4a0d9a7e" providerId="LiveId" clId="{C7FAEE5A-184A-4438-807C-EFA7E9CB093C}" dt="2024-10-02T18:20:19.895" v="8322" actId="478"/>
          <ac:spMkLst>
            <pc:docMk/>
            <pc:sldMk cId="2465954805" sldId="279"/>
            <ac:spMk id="33" creationId="{6F5541EB-89F7-6F58-6FEC-8C43B1650293}"/>
          </ac:spMkLst>
        </pc:spChg>
        <pc:picChg chg="add del mod">
          <ac:chgData name="Carlos Hidalgo García" userId="5e0decdd4a0d9a7e" providerId="LiveId" clId="{C7FAEE5A-184A-4438-807C-EFA7E9CB093C}" dt="2024-10-02T18:16:25.207" v="7893" actId="478"/>
          <ac:picMkLst>
            <pc:docMk/>
            <pc:sldMk cId="2465954805" sldId="279"/>
            <ac:picMk id="17" creationId="{BE69DE37-BAB5-6D9B-FD1F-F8B75D1809F6}"/>
          </ac:picMkLst>
        </pc:picChg>
        <pc:picChg chg="add del mod">
          <ac:chgData name="Carlos Hidalgo García" userId="5e0decdd4a0d9a7e" providerId="LiveId" clId="{C7FAEE5A-184A-4438-807C-EFA7E9CB093C}" dt="2024-10-02T18:16:25.207" v="7893" actId="478"/>
          <ac:picMkLst>
            <pc:docMk/>
            <pc:sldMk cId="2465954805" sldId="279"/>
            <ac:picMk id="29" creationId="{0A3BA600-C370-BE53-7252-9BDB944F3E9D}"/>
          </ac:picMkLst>
        </pc:picChg>
        <pc:picChg chg="add del mod">
          <ac:chgData name="Carlos Hidalgo García" userId="5e0decdd4a0d9a7e" providerId="LiveId" clId="{C7FAEE5A-184A-4438-807C-EFA7E9CB093C}" dt="2024-10-02T18:16:23.510" v="7892" actId="478"/>
          <ac:picMkLst>
            <pc:docMk/>
            <pc:sldMk cId="2465954805" sldId="279"/>
            <ac:picMk id="31" creationId="{86E9822C-9206-67F6-BF27-8B98D02563FF}"/>
          </ac:picMkLst>
        </pc:picChg>
        <pc:cxnChg chg="del">
          <ac:chgData name="Carlos Hidalgo García" userId="5e0decdd4a0d9a7e" providerId="LiveId" clId="{C7FAEE5A-184A-4438-807C-EFA7E9CB093C}" dt="2024-10-02T15:26:39.003" v="7223" actId="478"/>
          <ac:cxnSpMkLst>
            <pc:docMk/>
            <pc:sldMk cId="2465954805" sldId="279"/>
            <ac:cxnSpMk id="14" creationId="{2F864B7B-7A0A-9C40-1E89-3948BCA2FD42}"/>
          </ac:cxnSpMkLst>
        </pc:cxnChg>
        <pc:cxnChg chg="del">
          <ac:chgData name="Carlos Hidalgo García" userId="5e0decdd4a0d9a7e" providerId="LiveId" clId="{C7FAEE5A-184A-4438-807C-EFA7E9CB093C}" dt="2024-10-02T15:26:39.003" v="7223" actId="478"/>
          <ac:cxnSpMkLst>
            <pc:docMk/>
            <pc:sldMk cId="2465954805" sldId="279"/>
            <ac:cxnSpMk id="15" creationId="{5AAAC312-EB05-1EE2-FD4B-66E785F2891C}"/>
          </ac:cxnSpMkLst>
        </pc:cxnChg>
        <pc:cxnChg chg="del">
          <ac:chgData name="Carlos Hidalgo García" userId="5e0decdd4a0d9a7e" providerId="LiveId" clId="{C7FAEE5A-184A-4438-807C-EFA7E9CB093C}" dt="2024-10-02T15:26:39.003" v="7223" actId="478"/>
          <ac:cxnSpMkLst>
            <pc:docMk/>
            <pc:sldMk cId="2465954805" sldId="279"/>
            <ac:cxnSpMk id="20" creationId="{4D8553CD-F065-6EC4-ADF3-EE4B8B24073D}"/>
          </ac:cxnSpMkLst>
        </pc:cxnChg>
        <pc:cxnChg chg="del">
          <ac:chgData name="Carlos Hidalgo García" userId="5e0decdd4a0d9a7e" providerId="LiveId" clId="{C7FAEE5A-184A-4438-807C-EFA7E9CB093C}" dt="2024-10-02T15:26:39.003" v="7223" actId="478"/>
          <ac:cxnSpMkLst>
            <pc:docMk/>
            <pc:sldMk cId="2465954805" sldId="279"/>
            <ac:cxnSpMk id="23" creationId="{4B1EE8E0-0B8A-008E-BEF9-81EA9F602E29}"/>
          </ac:cxnSpMkLst>
        </pc:cxnChg>
        <pc:cxnChg chg="add del mod">
          <ac:chgData name="Carlos Hidalgo García" userId="5e0decdd4a0d9a7e" providerId="LiveId" clId="{C7FAEE5A-184A-4438-807C-EFA7E9CB093C}" dt="2024-10-02T18:16:25.207" v="7893" actId="478"/>
          <ac:cxnSpMkLst>
            <pc:docMk/>
            <pc:sldMk cId="2465954805" sldId="279"/>
            <ac:cxnSpMk id="26" creationId="{F9F27137-5270-2D6A-C641-3F71C43C764C}"/>
          </ac:cxnSpMkLst>
        </pc:cxnChg>
      </pc:sldChg>
      <pc:sldChg chg="addSp delSp modSp add mod modNotesTx">
        <pc:chgData name="Carlos Hidalgo García" userId="5e0decdd4a0d9a7e" providerId="LiveId" clId="{C7FAEE5A-184A-4438-807C-EFA7E9CB093C}" dt="2024-10-02T20:30:13.739" v="12510" actId="6549"/>
        <pc:sldMkLst>
          <pc:docMk/>
          <pc:sldMk cId="1913136314" sldId="280"/>
        </pc:sldMkLst>
        <pc:spChg chg="mod">
          <ac:chgData name="Carlos Hidalgo García" userId="5e0decdd4a0d9a7e" providerId="LiveId" clId="{C7FAEE5A-184A-4438-807C-EFA7E9CB093C}" dt="2024-10-02T18:42:07.599" v="10009" actId="20577"/>
          <ac:spMkLst>
            <pc:docMk/>
            <pc:sldMk cId="1913136314" sldId="280"/>
            <ac:spMk id="2" creationId="{7F9F07BE-1DDC-E18E-7266-8619704EC24D}"/>
          </ac:spMkLst>
        </pc:spChg>
        <pc:spChg chg="mod">
          <ac:chgData name="Carlos Hidalgo García" userId="5e0decdd4a0d9a7e" providerId="LiveId" clId="{C7FAEE5A-184A-4438-807C-EFA7E9CB093C}" dt="2024-10-02T18:13:23.806" v="7817" actId="1076"/>
          <ac:spMkLst>
            <pc:docMk/>
            <pc:sldMk cId="1913136314" sldId="280"/>
            <ac:spMk id="4" creationId="{91FC6104-837E-A664-368B-224C93590E70}"/>
          </ac:spMkLst>
        </pc:spChg>
        <pc:spChg chg="mod">
          <ac:chgData name="Carlos Hidalgo García" userId="5e0decdd4a0d9a7e" providerId="LiveId" clId="{C7FAEE5A-184A-4438-807C-EFA7E9CB093C}" dt="2024-10-02T18:14:04.308" v="7828" actId="1076"/>
          <ac:spMkLst>
            <pc:docMk/>
            <pc:sldMk cId="1913136314" sldId="280"/>
            <ac:spMk id="7" creationId="{15277BC7-F1E4-9AC9-C582-20899C1C4FE3}"/>
          </ac:spMkLst>
        </pc:spChg>
        <pc:spChg chg="mod">
          <ac:chgData name="Carlos Hidalgo García" userId="5e0decdd4a0d9a7e" providerId="LiveId" clId="{C7FAEE5A-184A-4438-807C-EFA7E9CB093C}" dt="2024-10-02T18:14:17.843" v="7832" actId="1076"/>
          <ac:spMkLst>
            <pc:docMk/>
            <pc:sldMk cId="1913136314" sldId="280"/>
            <ac:spMk id="8" creationId="{D93D624A-DA89-F9A4-9D7C-BC8289F33677}"/>
          </ac:spMkLst>
        </pc:spChg>
        <pc:spChg chg="del mod">
          <ac:chgData name="Carlos Hidalgo García" userId="5e0decdd4a0d9a7e" providerId="LiveId" clId="{C7FAEE5A-184A-4438-807C-EFA7E9CB093C}" dt="2024-10-02T18:10:00.505" v="7791"/>
          <ac:spMkLst>
            <pc:docMk/>
            <pc:sldMk cId="1913136314" sldId="280"/>
            <ac:spMk id="18" creationId="{48D6EC4E-84DD-137F-95BE-DD4DD5999B74}"/>
          </ac:spMkLst>
        </pc:spChg>
        <pc:spChg chg="mod">
          <ac:chgData name="Carlos Hidalgo García" userId="5e0decdd4a0d9a7e" providerId="LiveId" clId="{C7FAEE5A-184A-4438-807C-EFA7E9CB093C}" dt="2024-10-02T18:13:14.946" v="7815" actId="1076"/>
          <ac:spMkLst>
            <pc:docMk/>
            <pc:sldMk cId="1913136314" sldId="280"/>
            <ac:spMk id="19" creationId="{7D79707F-260C-509B-7942-E1EBB84B6AA4}"/>
          </ac:spMkLst>
        </pc:spChg>
        <pc:spChg chg="add mod">
          <ac:chgData name="Carlos Hidalgo García" userId="5e0decdd4a0d9a7e" providerId="LiveId" clId="{C7FAEE5A-184A-4438-807C-EFA7E9CB093C}" dt="2024-10-02T18:15:40.143" v="7890" actId="13926"/>
          <ac:spMkLst>
            <pc:docMk/>
            <pc:sldMk cId="1913136314" sldId="280"/>
            <ac:spMk id="35" creationId="{BC2F2465-1277-83B7-198E-7055FF154CD2}"/>
          </ac:spMkLst>
        </pc:spChg>
        <pc:cxnChg chg="mod">
          <ac:chgData name="Carlos Hidalgo García" userId="5e0decdd4a0d9a7e" providerId="LiveId" clId="{C7FAEE5A-184A-4438-807C-EFA7E9CB093C}" dt="2024-10-02T18:14:22.835" v="7834" actId="14100"/>
          <ac:cxnSpMkLst>
            <pc:docMk/>
            <pc:sldMk cId="1913136314" sldId="280"/>
            <ac:cxnSpMk id="14" creationId="{2F864B7B-7A0A-9C40-1E89-3948BCA2FD42}"/>
          </ac:cxnSpMkLst>
        </pc:cxnChg>
        <pc:cxnChg chg="del mod">
          <ac:chgData name="Carlos Hidalgo García" userId="5e0decdd4a0d9a7e" providerId="LiveId" clId="{C7FAEE5A-184A-4438-807C-EFA7E9CB093C}" dt="2024-10-02T18:13:08.293" v="7812" actId="478"/>
          <ac:cxnSpMkLst>
            <pc:docMk/>
            <pc:sldMk cId="1913136314" sldId="280"/>
            <ac:cxnSpMk id="15" creationId="{5AAAC312-EB05-1EE2-FD4B-66E785F2891C}"/>
          </ac:cxnSpMkLst>
        </pc:cxnChg>
        <pc:cxnChg chg="del mod">
          <ac:chgData name="Carlos Hidalgo García" userId="5e0decdd4a0d9a7e" providerId="LiveId" clId="{C7FAEE5A-184A-4438-807C-EFA7E9CB093C}" dt="2024-10-02T18:13:08.779" v="7813" actId="478"/>
          <ac:cxnSpMkLst>
            <pc:docMk/>
            <pc:sldMk cId="1913136314" sldId="280"/>
            <ac:cxnSpMk id="20" creationId="{4D8553CD-F065-6EC4-ADF3-EE4B8B24073D}"/>
          </ac:cxnSpMkLst>
        </pc:cxnChg>
        <pc:cxnChg chg="add mod">
          <ac:chgData name="Carlos Hidalgo García" userId="5e0decdd4a0d9a7e" providerId="LiveId" clId="{C7FAEE5A-184A-4438-807C-EFA7E9CB093C}" dt="2024-10-02T18:13:54.262" v="7824" actId="1582"/>
          <ac:cxnSpMkLst>
            <pc:docMk/>
            <pc:sldMk cId="1913136314" sldId="280"/>
            <ac:cxnSpMk id="22" creationId="{DA254EB7-7C20-A8DF-1AE6-A81F441C991E}"/>
          </ac:cxnSpMkLst>
        </pc:cxnChg>
        <pc:cxnChg chg="del mod">
          <ac:chgData name="Carlos Hidalgo García" userId="5e0decdd4a0d9a7e" providerId="LiveId" clId="{C7FAEE5A-184A-4438-807C-EFA7E9CB093C}" dt="2024-10-02T18:13:09.310" v="7814" actId="478"/>
          <ac:cxnSpMkLst>
            <pc:docMk/>
            <pc:sldMk cId="1913136314" sldId="280"/>
            <ac:cxnSpMk id="23" creationId="{4B1EE8E0-0B8A-008E-BEF9-81EA9F602E29}"/>
          </ac:cxnSpMkLst>
        </pc:cxnChg>
        <pc:cxnChg chg="add mod">
          <ac:chgData name="Carlos Hidalgo García" userId="5e0decdd4a0d9a7e" providerId="LiveId" clId="{C7FAEE5A-184A-4438-807C-EFA7E9CB093C}" dt="2024-10-02T18:14:27.916" v="7837" actId="14100"/>
          <ac:cxnSpMkLst>
            <pc:docMk/>
            <pc:sldMk cId="1913136314" sldId="280"/>
            <ac:cxnSpMk id="30" creationId="{DC7D31F3-5790-46E7-937F-2C978070832B}"/>
          </ac:cxnSpMkLst>
        </pc:cxnChg>
        <pc:cxnChg chg="add mod">
          <ac:chgData name="Carlos Hidalgo García" userId="5e0decdd4a0d9a7e" providerId="LiveId" clId="{C7FAEE5A-184A-4438-807C-EFA7E9CB093C}" dt="2024-10-02T18:14:34.650" v="7841" actId="14100"/>
          <ac:cxnSpMkLst>
            <pc:docMk/>
            <pc:sldMk cId="1913136314" sldId="280"/>
            <ac:cxnSpMk id="33" creationId="{41A085E1-F8CD-B300-6DB6-F59915CF7845}"/>
          </ac:cxnSpMkLst>
        </pc:cxnChg>
      </pc:sldChg>
      <pc:sldChg chg="modSp add mod ord modNotesTx">
        <pc:chgData name="Carlos Hidalgo García" userId="5e0decdd4a0d9a7e" providerId="LiveId" clId="{C7FAEE5A-184A-4438-807C-EFA7E9CB093C}" dt="2024-10-02T20:30:08.957" v="12508" actId="6549"/>
        <pc:sldMkLst>
          <pc:docMk/>
          <pc:sldMk cId="1980634445" sldId="281"/>
        </pc:sldMkLst>
        <pc:spChg chg="mod">
          <ac:chgData name="Carlos Hidalgo García" userId="5e0decdd4a0d9a7e" providerId="LiveId" clId="{C7FAEE5A-184A-4438-807C-EFA7E9CB093C}" dt="2024-10-02T18:42:00.880" v="10005" actId="20577"/>
          <ac:spMkLst>
            <pc:docMk/>
            <pc:sldMk cId="1980634445" sldId="281"/>
            <ac:spMk id="2" creationId="{7F9F07BE-1DDC-E18E-7266-8619704EC24D}"/>
          </ac:spMkLst>
        </pc:spChg>
      </pc:sldChg>
      <pc:sldChg chg="modSp add del mod ord">
        <pc:chgData name="Carlos Hidalgo García" userId="5e0decdd4a0d9a7e" providerId="LiveId" clId="{C7FAEE5A-184A-4438-807C-EFA7E9CB093C}" dt="2024-10-02T18:31:03.213" v="9696" actId="47"/>
        <pc:sldMkLst>
          <pc:docMk/>
          <pc:sldMk cId="3897527005" sldId="282"/>
        </pc:sldMkLst>
        <pc:spChg chg="mod">
          <ac:chgData name="Carlos Hidalgo García" userId="5e0decdd4a0d9a7e" providerId="LiveId" clId="{C7FAEE5A-184A-4438-807C-EFA7E9CB093C}" dt="2024-10-02T18:30:46.713" v="9695" actId="123"/>
          <ac:spMkLst>
            <pc:docMk/>
            <pc:sldMk cId="3897527005" sldId="282"/>
            <ac:spMk id="24" creationId="{77AC952E-FE1E-3C99-9DBC-A0774DAFAAAE}"/>
          </ac:spMkLst>
        </pc:spChg>
      </pc:sldChg>
      <pc:sldChg chg="addSp delSp modSp add mod modNotesTx">
        <pc:chgData name="Carlos Hidalgo García" userId="5e0decdd4a0d9a7e" providerId="LiveId" clId="{C7FAEE5A-184A-4438-807C-EFA7E9CB093C}" dt="2024-10-02T20:30:06.782" v="12507" actId="6549"/>
        <pc:sldMkLst>
          <pc:docMk/>
          <pc:sldMk cId="1351725395" sldId="283"/>
        </pc:sldMkLst>
        <pc:spChg chg="mod">
          <ac:chgData name="Carlos Hidalgo García" userId="5e0decdd4a0d9a7e" providerId="LiveId" clId="{C7FAEE5A-184A-4438-807C-EFA7E9CB093C}" dt="2024-10-02T18:41:57.824" v="10003" actId="20577"/>
          <ac:spMkLst>
            <pc:docMk/>
            <pc:sldMk cId="1351725395" sldId="283"/>
            <ac:spMk id="2" creationId="{7F9F07BE-1DDC-E18E-7266-8619704EC24D}"/>
          </ac:spMkLst>
        </pc:spChg>
        <pc:spChg chg="mod">
          <ac:chgData name="Carlos Hidalgo García" userId="5e0decdd4a0d9a7e" providerId="LiveId" clId="{C7FAEE5A-184A-4438-807C-EFA7E9CB093C}" dt="2024-10-02T18:34:50.670" v="9891" actId="207"/>
          <ac:spMkLst>
            <pc:docMk/>
            <pc:sldMk cId="1351725395" sldId="283"/>
            <ac:spMk id="24" creationId="{77AC952E-FE1E-3C99-9DBC-A0774DAFAAAE}"/>
          </ac:spMkLst>
        </pc:spChg>
        <pc:picChg chg="add mod">
          <ac:chgData name="Carlos Hidalgo García" userId="5e0decdd4a0d9a7e" providerId="LiveId" clId="{C7FAEE5A-184A-4438-807C-EFA7E9CB093C}" dt="2024-10-02T18:25:07.234" v="8850" actId="1076"/>
          <ac:picMkLst>
            <pc:docMk/>
            <pc:sldMk cId="1351725395" sldId="283"/>
            <ac:picMk id="4" creationId="{93286B2B-C270-3089-F74C-9B5B9883927E}"/>
          </ac:picMkLst>
        </pc:picChg>
        <pc:picChg chg="add del mod">
          <ac:chgData name="Carlos Hidalgo García" userId="5e0decdd4a0d9a7e" providerId="LiveId" clId="{C7FAEE5A-184A-4438-807C-EFA7E9CB093C}" dt="2024-10-02T18:28:13.323" v="9347" actId="478"/>
          <ac:picMkLst>
            <pc:docMk/>
            <pc:sldMk cId="1351725395" sldId="283"/>
            <ac:picMk id="5" creationId="{257DDE82-4CC5-8693-028E-417F64AF99CE}"/>
          </ac:picMkLst>
        </pc:picChg>
        <pc:picChg chg="add mod">
          <ac:chgData name="Carlos Hidalgo García" userId="5e0decdd4a0d9a7e" providerId="LiveId" clId="{C7FAEE5A-184A-4438-807C-EFA7E9CB093C}" dt="2024-10-02T18:28:15.910" v="9349" actId="1076"/>
          <ac:picMkLst>
            <pc:docMk/>
            <pc:sldMk cId="1351725395" sldId="283"/>
            <ac:picMk id="7" creationId="{69BE3F62-4A38-FB68-B4AC-49E4B5069CD9}"/>
          </ac:picMkLst>
        </pc:picChg>
        <pc:picChg chg="add mod">
          <ac:chgData name="Carlos Hidalgo García" userId="5e0decdd4a0d9a7e" providerId="LiveId" clId="{C7FAEE5A-184A-4438-807C-EFA7E9CB093C}" dt="2024-10-02T18:28:18.237" v="9350" actId="1076"/>
          <ac:picMkLst>
            <pc:docMk/>
            <pc:sldMk cId="1351725395" sldId="283"/>
            <ac:picMk id="8" creationId="{21738098-92BD-6231-8734-CA819B5465B7}"/>
          </ac:picMkLst>
        </pc:picChg>
      </pc:sldChg>
      <pc:sldChg chg="addSp delSp modSp add mod modNotesTx">
        <pc:chgData name="Carlos Hidalgo García" userId="5e0decdd4a0d9a7e" providerId="LiveId" clId="{C7FAEE5A-184A-4438-807C-EFA7E9CB093C}" dt="2024-10-02T20:30:04.332" v="12506" actId="6549"/>
        <pc:sldMkLst>
          <pc:docMk/>
          <pc:sldMk cId="129877072" sldId="284"/>
        </pc:sldMkLst>
        <pc:spChg chg="mod">
          <ac:chgData name="Carlos Hidalgo García" userId="5e0decdd4a0d9a7e" providerId="LiveId" clId="{C7FAEE5A-184A-4438-807C-EFA7E9CB093C}" dt="2024-10-02T18:41:53.563" v="10001" actId="20577"/>
          <ac:spMkLst>
            <pc:docMk/>
            <pc:sldMk cId="129877072" sldId="284"/>
            <ac:spMk id="2" creationId="{7F9F07BE-1DDC-E18E-7266-8619704EC24D}"/>
          </ac:spMkLst>
        </pc:spChg>
        <pc:spChg chg="add del">
          <ac:chgData name="Carlos Hidalgo García" userId="5e0decdd4a0d9a7e" providerId="LiveId" clId="{C7FAEE5A-184A-4438-807C-EFA7E9CB093C}" dt="2024-10-02T18:32:33.665" v="9864" actId="478"/>
          <ac:spMkLst>
            <pc:docMk/>
            <pc:sldMk cId="129877072" sldId="284"/>
            <ac:spMk id="5" creationId="{2F184A98-C850-5C58-A966-6B4E0D09DA4B}"/>
          </ac:spMkLst>
        </pc:spChg>
        <pc:spChg chg="mod">
          <ac:chgData name="Carlos Hidalgo García" userId="5e0decdd4a0d9a7e" providerId="LiveId" clId="{C7FAEE5A-184A-4438-807C-EFA7E9CB093C}" dt="2024-10-02T18:35:13.451" v="9895" actId="207"/>
          <ac:spMkLst>
            <pc:docMk/>
            <pc:sldMk cId="129877072" sldId="284"/>
            <ac:spMk id="24" creationId="{77AC952E-FE1E-3C99-9DBC-A0774DAFAAAE}"/>
          </ac:spMkLst>
        </pc:spChg>
        <pc:picChg chg="del">
          <ac:chgData name="Carlos Hidalgo García" userId="5e0decdd4a0d9a7e" providerId="LiveId" clId="{C7FAEE5A-184A-4438-807C-EFA7E9CB093C}" dt="2024-10-02T18:28:35.203" v="9352" actId="478"/>
          <ac:picMkLst>
            <pc:docMk/>
            <pc:sldMk cId="129877072" sldId="284"/>
            <ac:picMk id="4" creationId="{93286B2B-C270-3089-F74C-9B5B9883927E}"/>
          </ac:picMkLst>
        </pc:picChg>
        <pc:picChg chg="del">
          <ac:chgData name="Carlos Hidalgo García" userId="5e0decdd4a0d9a7e" providerId="LiveId" clId="{C7FAEE5A-184A-4438-807C-EFA7E9CB093C}" dt="2024-10-02T18:28:36.040" v="9354" actId="478"/>
          <ac:picMkLst>
            <pc:docMk/>
            <pc:sldMk cId="129877072" sldId="284"/>
            <ac:picMk id="7" creationId="{69BE3F62-4A38-FB68-B4AC-49E4B5069CD9}"/>
          </ac:picMkLst>
        </pc:picChg>
        <pc:picChg chg="del">
          <ac:chgData name="Carlos Hidalgo García" userId="5e0decdd4a0d9a7e" providerId="LiveId" clId="{C7FAEE5A-184A-4438-807C-EFA7E9CB093C}" dt="2024-10-02T18:28:35.646" v="9353" actId="478"/>
          <ac:picMkLst>
            <pc:docMk/>
            <pc:sldMk cId="129877072" sldId="284"/>
            <ac:picMk id="8" creationId="{21738098-92BD-6231-8734-CA819B5465B7}"/>
          </ac:picMkLst>
        </pc:picChg>
        <pc:picChg chg="add mod">
          <ac:chgData name="Carlos Hidalgo García" userId="5e0decdd4a0d9a7e" providerId="LiveId" clId="{C7FAEE5A-184A-4438-807C-EFA7E9CB093C}" dt="2024-10-02T18:33:41.029" v="9875" actId="1076"/>
          <ac:picMkLst>
            <pc:docMk/>
            <pc:sldMk cId="129877072" sldId="284"/>
            <ac:picMk id="2052" creationId="{AE7391BA-FE44-FDFE-27FB-8AEA120E956D}"/>
          </ac:picMkLst>
        </pc:picChg>
        <pc:picChg chg="add mod">
          <ac:chgData name="Carlos Hidalgo García" userId="5e0decdd4a0d9a7e" providerId="LiveId" clId="{C7FAEE5A-184A-4438-807C-EFA7E9CB093C}" dt="2024-10-02T18:33:37.380" v="9873" actId="1076"/>
          <ac:picMkLst>
            <pc:docMk/>
            <pc:sldMk cId="129877072" sldId="284"/>
            <ac:picMk id="2054" creationId="{2E8A19DF-379F-053C-3D93-38A873EE4AE2}"/>
          </ac:picMkLst>
        </pc:picChg>
        <pc:picChg chg="add mod">
          <ac:chgData name="Carlos Hidalgo García" userId="5e0decdd4a0d9a7e" providerId="LiveId" clId="{C7FAEE5A-184A-4438-807C-EFA7E9CB093C}" dt="2024-10-02T18:33:48.200" v="9878" actId="1076"/>
          <ac:picMkLst>
            <pc:docMk/>
            <pc:sldMk cId="129877072" sldId="284"/>
            <ac:picMk id="2056" creationId="{01966174-62E0-24B1-0E8B-CC0C736E081B}"/>
          </ac:picMkLst>
        </pc:picChg>
      </pc:sldChg>
      <pc:sldChg chg="addSp delSp modSp add mod modNotesTx">
        <pc:chgData name="Carlos Hidalgo García" userId="5e0decdd4a0d9a7e" providerId="LiveId" clId="{C7FAEE5A-184A-4438-807C-EFA7E9CB093C}" dt="2024-10-02T20:30:02.427" v="12505" actId="6549"/>
        <pc:sldMkLst>
          <pc:docMk/>
          <pc:sldMk cId="2995638749" sldId="285"/>
        </pc:sldMkLst>
        <pc:spChg chg="mod">
          <ac:chgData name="Carlos Hidalgo García" userId="5e0decdd4a0d9a7e" providerId="LiveId" clId="{C7FAEE5A-184A-4438-807C-EFA7E9CB093C}" dt="2024-10-02T18:41:50.383" v="9999" actId="20577"/>
          <ac:spMkLst>
            <pc:docMk/>
            <pc:sldMk cId="2995638749" sldId="285"/>
            <ac:spMk id="2" creationId="{7F9F07BE-1DDC-E18E-7266-8619704EC24D}"/>
          </ac:spMkLst>
        </pc:spChg>
        <pc:spChg chg="mod">
          <ac:chgData name="Carlos Hidalgo García" userId="5e0decdd4a0d9a7e" providerId="LiveId" clId="{C7FAEE5A-184A-4438-807C-EFA7E9CB093C}" dt="2024-10-02T18:37:41.394" v="9986" actId="113"/>
          <ac:spMkLst>
            <pc:docMk/>
            <pc:sldMk cId="2995638749" sldId="285"/>
            <ac:spMk id="24" creationId="{77AC952E-FE1E-3C99-9DBC-A0774DAFAAAE}"/>
          </ac:spMkLst>
        </pc:spChg>
        <pc:picChg chg="add mod">
          <ac:chgData name="Carlos Hidalgo García" userId="5e0decdd4a0d9a7e" providerId="LiveId" clId="{C7FAEE5A-184A-4438-807C-EFA7E9CB093C}" dt="2024-10-02T18:36:41.866" v="9905" actId="1076"/>
          <ac:picMkLst>
            <pc:docMk/>
            <pc:sldMk cId="2995638749" sldId="285"/>
            <ac:picMk id="5" creationId="{A6B2CBFA-B614-021E-D6D5-D3B10BB63C30}"/>
          </ac:picMkLst>
        </pc:picChg>
        <pc:picChg chg="add mod">
          <ac:chgData name="Carlos Hidalgo García" userId="5e0decdd4a0d9a7e" providerId="LiveId" clId="{C7FAEE5A-184A-4438-807C-EFA7E9CB093C}" dt="2024-10-02T18:41:27.534" v="9995"/>
          <ac:picMkLst>
            <pc:docMk/>
            <pc:sldMk cId="2995638749" sldId="285"/>
            <ac:picMk id="7" creationId="{406E3C54-CDC6-ABC9-82E2-2A298D3EC186}"/>
          </ac:picMkLst>
        </pc:picChg>
        <pc:picChg chg="del">
          <ac:chgData name="Carlos Hidalgo García" userId="5e0decdd4a0d9a7e" providerId="LiveId" clId="{C7FAEE5A-184A-4438-807C-EFA7E9CB093C}" dt="2024-10-02T18:35:46.944" v="9899" actId="478"/>
          <ac:picMkLst>
            <pc:docMk/>
            <pc:sldMk cId="2995638749" sldId="285"/>
            <ac:picMk id="2052" creationId="{AE7391BA-FE44-FDFE-27FB-8AEA120E956D}"/>
          </ac:picMkLst>
        </pc:picChg>
        <pc:picChg chg="del">
          <ac:chgData name="Carlos Hidalgo García" userId="5e0decdd4a0d9a7e" providerId="LiveId" clId="{C7FAEE5A-184A-4438-807C-EFA7E9CB093C}" dt="2024-10-02T18:35:46.520" v="9898" actId="478"/>
          <ac:picMkLst>
            <pc:docMk/>
            <pc:sldMk cId="2995638749" sldId="285"/>
            <ac:picMk id="2054" creationId="{2E8A19DF-379F-053C-3D93-38A873EE4AE2}"/>
          </ac:picMkLst>
        </pc:picChg>
        <pc:picChg chg="del">
          <ac:chgData name="Carlos Hidalgo García" userId="5e0decdd4a0d9a7e" providerId="LiveId" clId="{C7FAEE5A-184A-4438-807C-EFA7E9CB093C}" dt="2024-10-02T18:35:46.002" v="9897" actId="478"/>
          <ac:picMkLst>
            <pc:docMk/>
            <pc:sldMk cId="2995638749" sldId="285"/>
            <ac:picMk id="2056" creationId="{01966174-62E0-24B1-0E8B-CC0C736E081B}"/>
          </ac:picMkLst>
        </pc:picChg>
      </pc:sldChg>
      <pc:sldChg chg="addSp delSp modSp add mod modNotesTx">
        <pc:chgData name="Carlos Hidalgo García" userId="5e0decdd4a0d9a7e" providerId="LiveId" clId="{C7FAEE5A-184A-4438-807C-EFA7E9CB093C}" dt="2024-10-02T21:03:07.828" v="13347" actId="20577"/>
        <pc:sldMkLst>
          <pc:docMk/>
          <pc:sldMk cId="2201675432" sldId="286"/>
        </pc:sldMkLst>
        <pc:spChg chg="mod">
          <ac:chgData name="Carlos Hidalgo García" userId="5e0decdd4a0d9a7e" providerId="LiveId" clId="{C7FAEE5A-184A-4438-807C-EFA7E9CB093C}" dt="2024-10-02T21:03:07.828" v="13347" actId="20577"/>
          <ac:spMkLst>
            <pc:docMk/>
            <pc:sldMk cId="2201675432" sldId="286"/>
            <ac:spMk id="2" creationId="{7F9F07BE-1DDC-E18E-7266-8619704EC24D}"/>
          </ac:spMkLst>
        </pc:spChg>
        <pc:spChg chg="mod">
          <ac:chgData name="Carlos Hidalgo García" userId="5e0decdd4a0d9a7e" providerId="LiveId" clId="{C7FAEE5A-184A-4438-807C-EFA7E9CB093C}" dt="2024-10-02T20:52:15.135" v="13168" actId="20577"/>
          <ac:spMkLst>
            <pc:docMk/>
            <pc:sldMk cId="2201675432" sldId="286"/>
            <ac:spMk id="3" creationId="{CDC44977-E2C0-140D-5BAB-7AAD7874BEB0}"/>
          </ac:spMkLst>
        </pc:spChg>
        <pc:spChg chg="add">
          <ac:chgData name="Carlos Hidalgo García" userId="5e0decdd4a0d9a7e" providerId="LiveId" clId="{C7FAEE5A-184A-4438-807C-EFA7E9CB093C}" dt="2024-10-02T18:47:37.138" v="10345"/>
          <ac:spMkLst>
            <pc:docMk/>
            <pc:sldMk cId="2201675432" sldId="286"/>
            <ac:spMk id="14" creationId="{B6EC2E9F-12FB-57F0-FC16-C20C1ED7B03F}"/>
          </ac:spMkLst>
        </pc:spChg>
        <pc:spChg chg="mod">
          <ac:chgData name="Carlos Hidalgo García" userId="5e0decdd4a0d9a7e" providerId="LiveId" clId="{C7FAEE5A-184A-4438-807C-EFA7E9CB093C}" dt="2024-10-02T18:49:58.252" v="10381" actId="13926"/>
          <ac:spMkLst>
            <pc:docMk/>
            <pc:sldMk cId="2201675432" sldId="286"/>
            <ac:spMk id="24" creationId="{77AC952E-FE1E-3C99-9DBC-A0774DAFAAAE}"/>
          </ac:spMkLst>
        </pc:spChg>
        <pc:picChg chg="del">
          <ac:chgData name="Carlos Hidalgo García" userId="5e0decdd4a0d9a7e" providerId="LiveId" clId="{C7FAEE5A-184A-4438-807C-EFA7E9CB093C}" dt="2024-10-02T18:42:39.675" v="10011" actId="478"/>
          <ac:picMkLst>
            <pc:docMk/>
            <pc:sldMk cId="2201675432" sldId="286"/>
            <ac:picMk id="5" creationId="{A6B2CBFA-B614-021E-D6D5-D3B10BB63C30}"/>
          </ac:picMkLst>
        </pc:picChg>
        <pc:picChg chg="mod">
          <ac:chgData name="Carlos Hidalgo García" userId="5e0decdd4a0d9a7e" providerId="LiveId" clId="{C7FAEE5A-184A-4438-807C-EFA7E9CB093C}" dt="2024-10-02T18:43:01.723" v="10017" actId="732"/>
          <ac:picMkLst>
            <pc:docMk/>
            <pc:sldMk cId="2201675432" sldId="286"/>
            <ac:picMk id="7" creationId="{406E3C54-CDC6-ABC9-82E2-2A298D3EC186}"/>
          </ac:picMkLst>
        </pc:picChg>
        <pc:picChg chg="add mod">
          <ac:chgData name="Carlos Hidalgo García" userId="5e0decdd4a0d9a7e" providerId="LiveId" clId="{C7FAEE5A-184A-4438-807C-EFA7E9CB093C}" dt="2024-10-02T18:46:08.180" v="10255" actId="1076"/>
          <ac:picMkLst>
            <pc:docMk/>
            <pc:sldMk cId="2201675432" sldId="286"/>
            <ac:picMk id="8" creationId="{A00EAC83-2E77-F845-6A18-B272BEC78347}"/>
          </ac:picMkLst>
        </pc:picChg>
        <pc:picChg chg="add mod">
          <ac:chgData name="Carlos Hidalgo García" userId="5e0decdd4a0d9a7e" providerId="LiveId" clId="{C7FAEE5A-184A-4438-807C-EFA7E9CB093C}" dt="2024-10-02T18:50:12.104" v="10384" actId="1076"/>
          <ac:picMkLst>
            <pc:docMk/>
            <pc:sldMk cId="2201675432" sldId="286"/>
            <ac:picMk id="13" creationId="{6A55AE2C-6F47-DD3D-2790-210FFD1BD9A4}"/>
          </ac:picMkLst>
        </pc:picChg>
        <pc:picChg chg="add">
          <ac:chgData name="Carlos Hidalgo García" userId="5e0decdd4a0d9a7e" providerId="LiveId" clId="{C7FAEE5A-184A-4438-807C-EFA7E9CB093C}" dt="2024-10-02T18:47:31.603" v="10344"/>
          <ac:picMkLst>
            <pc:docMk/>
            <pc:sldMk cId="2201675432" sldId="286"/>
            <ac:picMk id="3074" creationId="{63696153-9F9C-326B-F59E-52518E93276D}"/>
          </ac:picMkLst>
        </pc:picChg>
        <pc:picChg chg="add mod">
          <ac:chgData name="Carlos Hidalgo García" userId="5e0decdd4a0d9a7e" providerId="LiveId" clId="{C7FAEE5A-184A-4438-807C-EFA7E9CB093C}" dt="2024-10-02T18:49:02.829" v="10367" actId="1076"/>
          <ac:picMkLst>
            <pc:docMk/>
            <pc:sldMk cId="2201675432" sldId="286"/>
            <ac:picMk id="3078" creationId="{F7BB3006-76E3-F1C9-3999-8BEDB85CE297}"/>
          </ac:picMkLst>
        </pc:picChg>
        <pc:picChg chg="add del mod">
          <ac:chgData name="Carlos Hidalgo García" userId="5e0decdd4a0d9a7e" providerId="LiveId" clId="{C7FAEE5A-184A-4438-807C-EFA7E9CB093C}" dt="2024-10-02T18:50:06.422" v="10382" actId="1076"/>
          <ac:picMkLst>
            <pc:docMk/>
            <pc:sldMk cId="2201675432" sldId="286"/>
            <ac:picMk id="3080" creationId="{3E2BD8CE-B4A0-9619-B500-B4CB2F24ECA1}"/>
          </ac:picMkLst>
        </pc:picChg>
        <pc:picChg chg="add del mod">
          <ac:chgData name="Carlos Hidalgo García" userId="5e0decdd4a0d9a7e" providerId="LiveId" clId="{C7FAEE5A-184A-4438-807C-EFA7E9CB093C}" dt="2024-10-02T18:48:56.771" v="10363" actId="478"/>
          <ac:picMkLst>
            <pc:docMk/>
            <pc:sldMk cId="2201675432" sldId="286"/>
            <ac:picMk id="3082" creationId="{D82EA2A9-A5A2-365B-6A25-D7E38E1F0073}"/>
          </ac:picMkLst>
        </pc:picChg>
        <pc:picChg chg="add mod">
          <ac:chgData name="Carlos Hidalgo García" userId="5e0decdd4a0d9a7e" providerId="LiveId" clId="{C7FAEE5A-184A-4438-807C-EFA7E9CB093C}" dt="2024-10-02T18:48:49.807" v="10359" actId="1076"/>
          <ac:picMkLst>
            <pc:docMk/>
            <pc:sldMk cId="2201675432" sldId="286"/>
            <ac:picMk id="3084" creationId="{2E35445C-1043-8615-4974-951738646869}"/>
          </ac:picMkLst>
        </pc:picChg>
        <pc:picChg chg="add del mod">
          <ac:chgData name="Carlos Hidalgo García" userId="5e0decdd4a0d9a7e" providerId="LiveId" clId="{C7FAEE5A-184A-4438-807C-EFA7E9CB093C}" dt="2024-10-02T18:49:06.789" v="10369" actId="478"/>
          <ac:picMkLst>
            <pc:docMk/>
            <pc:sldMk cId="2201675432" sldId="286"/>
            <ac:picMk id="3086" creationId="{6959224A-BDDF-95BB-DB01-A9BFE079C745}"/>
          </ac:picMkLst>
        </pc:picChg>
        <pc:picChg chg="add mod">
          <ac:chgData name="Carlos Hidalgo García" userId="5e0decdd4a0d9a7e" providerId="LiveId" clId="{C7FAEE5A-184A-4438-807C-EFA7E9CB093C}" dt="2024-10-02T18:50:08.312" v="10383" actId="1076"/>
          <ac:picMkLst>
            <pc:docMk/>
            <pc:sldMk cId="2201675432" sldId="286"/>
            <ac:picMk id="3088" creationId="{87C6E983-7BDB-C219-644C-24D7A3513F98}"/>
          </ac:picMkLst>
        </pc:picChg>
      </pc:sldChg>
      <pc:sldChg chg="addSp delSp modSp add mod modNotesTx">
        <pc:chgData name="Carlos Hidalgo García" userId="5e0decdd4a0d9a7e" providerId="LiveId" clId="{C7FAEE5A-184A-4438-807C-EFA7E9CB093C}" dt="2024-10-02T21:03:04.398" v="13345" actId="20577"/>
        <pc:sldMkLst>
          <pc:docMk/>
          <pc:sldMk cId="3307690465" sldId="287"/>
        </pc:sldMkLst>
        <pc:spChg chg="mod">
          <ac:chgData name="Carlos Hidalgo García" userId="5e0decdd4a0d9a7e" providerId="LiveId" clId="{C7FAEE5A-184A-4438-807C-EFA7E9CB093C}" dt="2024-10-02T21:03:04.398" v="13345" actId="20577"/>
          <ac:spMkLst>
            <pc:docMk/>
            <pc:sldMk cId="3307690465" sldId="287"/>
            <ac:spMk id="2" creationId="{7F9F07BE-1DDC-E18E-7266-8619704EC24D}"/>
          </ac:spMkLst>
        </pc:spChg>
        <pc:spChg chg="mod">
          <ac:chgData name="Carlos Hidalgo García" userId="5e0decdd4a0d9a7e" providerId="LiveId" clId="{C7FAEE5A-184A-4438-807C-EFA7E9CB093C}" dt="2024-10-02T20:59:09.812" v="13169"/>
          <ac:spMkLst>
            <pc:docMk/>
            <pc:sldMk cId="3307690465" sldId="287"/>
            <ac:spMk id="3" creationId="{CDC44977-E2C0-140D-5BAB-7AAD7874BEB0}"/>
          </ac:spMkLst>
        </pc:spChg>
        <pc:spChg chg="add">
          <ac:chgData name="Carlos Hidalgo García" userId="5e0decdd4a0d9a7e" providerId="LiveId" clId="{C7FAEE5A-184A-4438-807C-EFA7E9CB093C}" dt="2024-10-02T18:53:54.270" v="10836"/>
          <ac:spMkLst>
            <pc:docMk/>
            <pc:sldMk cId="3307690465" sldId="287"/>
            <ac:spMk id="4" creationId="{CFE60C57-8794-C128-144C-4DCD8D2BFAB3}"/>
          </ac:spMkLst>
        </pc:spChg>
        <pc:spChg chg="mod">
          <ac:chgData name="Carlos Hidalgo García" userId="5e0decdd4a0d9a7e" providerId="LiveId" clId="{C7FAEE5A-184A-4438-807C-EFA7E9CB093C}" dt="2024-10-02T18:54:28.164" v="10845" actId="13926"/>
          <ac:spMkLst>
            <pc:docMk/>
            <pc:sldMk cId="3307690465" sldId="287"/>
            <ac:spMk id="24" creationId="{77AC952E-FE1E-3C99-9DBC-A0774DAFAAAE}"/>
          </ac:spMkLst>
        </pc:spChg>
        <pc:picChg chg="del">
          <ac:chgData name="Carlos Hidalgo García" userId="5e0decdd4a0d9a7e" providerId="LiveId" clId="{C7FAEE5A-184A-4438-807C-EFA7E9CB093C}" dt="2024-10-02T18:50:22.219" v="10390" actId="478"/>
          <ac:picMkLst>
            <pc:docMk/>
            <pc:sldMk cId="3307690465" sldId="287"/>
            <ac:picMk id="8" creationId="{A00EAC83-2E77-F845-6A18-B272BEC78347}"/>
          </ac:picMkLst>
        </pc:picChg>
        <pc:picChg chg="del">
          <ac:chgData name="Carlos Hidalgo García" userId="5e0decdd4a0d9a7e" providerId="LiveId" clId="{C7FAEE5A-184A-4438-807C-EFA7E9CB093C}" dt="2024-10-02T18:50:20.036" v="10387" actId="478"/>
          <ac:picMkLst>
            <pc:docMk/>
            <pc:sldMk cId="3307690465" sldId="287"/>
            <ac:picMk id="13" creationId="{6A55AE2C-6F47-DD3D-2790-210FFD1BD9A4}"/>
          </ac:picMkLst>
        </pc:picChg>
        <pc:picChg chg="del">
          <ac:chgData name="Carlos Hidalgo García" userId="5e0decdd4a0d9a7e" providerId="LiveId" clId="{C7FAEE5A-184A-4438-807C-EFA7E9CB093C}" dt="2024-10-02T18:50:19.377" v="10386" actId="478"/>
          <ac:picMkLst>
            <pc:docMk/>
            <pc:sldMk cId="3307690465" sldId="287"/>
            <ac:picMk id="3078" creationId="{F7BB3006-76E3-F1C9-3999-8BEDB85CE297}"/>
          </ac:picMkLst>
        </pc:picChg>
        <pc:picChg chg="del">
          <ac:chgData name="Carlos Hidalgo García" userId="5e0decdd4a0d9a7e" providerId="LiveId" clId="{C7FAEE5A-184A-4438-807C-EFA7E9CB093C}" dt="2024-10-02T18:50:20.603" v="10388" actId="478"/>
          <ac:picMkLst>
            <pc:docMk/>
            <pc:sldMk cId="3307690465" sldId="287"/>
            <ac:picMk id="3080" creationId="{3E2BD8CE-B4A0-9619-B500-B4CB2F24ECA1}"/>
          </ac:picMkLst>
        </pc:picChg>
        <pc:picChg chg="del">
          <ac:chgData name="Carlos Hidalgo García" userId="5e0decdd4a0d9a7e" providerId="LiveId" clId="{C7FAEE5A-184A-4438-807C-EFA7E9CB093C}" dt="2024-10-02T18:50:21.027" v="10389" actId="478"/>
          <ac:picMkLst>
            <pc:docMk/>
            <pc:sldMk cId="3307690465" sldId="287"/>
            <ac:picMk id="3088" creationId="{87C6E983-7BDB-C219-644C-24D7A3513F98}"/>
          </ac:picMkLst>
        </pc:picChg>
        <pc:picChg chg="add mod">
          <ac:chgData name="Carlos Hidalgo García" userId="5e0decdd4a0d9a7e" providerId="LiveId" clId="{C7FAEE5A-184A-4438-807C-EFA7E9CB093C}" dt="2024-10-02T18:53:05.248" v="10826" actId="1076"/>
          <ac:picMkLst>
            <pc:docMk/>
            <pc:sldMk cId="3307690465" sldId="287"/>
            <ac:picMk id="4098" creationId="{361EBD31-07E0-8780-AB37-C754882933F4}"/>
          </ac:picMkLst>
        </pc:picChg>
        <pc:picChg chg="add mod">
          <ac:chgData name="Carlos Hidalgo García" userId="5e0decdd4a0d9a7e" providerId="LiveId" clId="{C7FAEE5A-184A-4438-807C-EFA7E9CB093C}" dt="2024-10-02T18:53:27.148" v="10831" actId="1076"/>
          <ac:picMkLst>
            <pc:docMk/>
            <pc:sldMk cId="3307690465" sldId="287"/>
            <ac:picMk id="4100" creationId="{19E3AE0F-5817-D13B-6505-837998C3BE2E}"/>
          </ac:picMkLst>
        </pc:picChg>
        <pc:picChg chg="add mod">
          <ac:chgData name="Carlos Hidalgo García" userId="5e0decdd4a0d9a7e" providerId="LiveId" clId="{C7FAEE5A-184A-4438-807C-EFA7E9CB093C}" dt="2024-10-02T18:53:45.792" v="10835" actId="14100"/>
          <ac:picMkLst>
            <pc:docMk/>
            <pc:sldMk cId="3307690465" sldId="287"/>
            <ac:picMk id="4102" creationId="{3C6990C0-3922-1951-8CF6-780F1002245C}"/>
          </ac:picMkLst>
        </pc:picChg>
        <pc:picChg chg="add mod">
          <ac:chgData name="Carlos Hidalgo García" userId="5e0decdd4a0d9a7e" providerId="LiveId" clId="{C7FAEE5A-184A-4438-807C-EFA7E9CB093C}" dt="2024-10-02T18:54:05.028" v="10839" actId="1076"/>
          <ac:picMkLst>
            <pc:docMk/>
            <pc:sldMk cId="3307690465" sldId="287"/>
            <ac:picMk id="4106" creationId="{16ED7223-6132-74FA-E939-59E50D2B4366}"/>
          </ac:picMkLst>
        </pc:picChg>
      </pc:sldChg>
      <pc:sldChg chg="addSp delSp modSp add mod modNotesTx">
        <pc:chgData name="Carlos Hidalgo García" userId="5e0decdd4a0d9a7e" providerId="LiveId" clId="{C7FAEE5A-184A-4438-807C-EFA7E9CB093C}" dt="2024-10-02T21:02:59.864" v="13343" actId="20577"/>
        <pc:sldMkLst>
          <pc:docMk/>
          <pc:sldMk cId="1892639867" sldId="288"/>
        </pc:sldMkLst>
        <pc:spChg chg="mod">
          <ac:chgData name="Carlos Hidalgo García" userId="5e0decdd4a0d9a7e" providerId="LiveId" clId="{C7FAEE5A-184A-4438-807C-EFA7E9CB093C}" dt="2024-10-02T21:02:59.864" v="13343" actId="20577"/>
          <ac:spMkLst>
            <pc:docMk/>
            <pc:sldMk cId="1892639867" sldId="288"/>
            <ac:spMk id="2" creationId="{7F9F07BE-1DDC-E18E-7266-8619704EC24D}"/>
          </ac:spMkLst>
        </pc:spChg>
        <pc:spChg chg="mod">
          <ac:chgData name="Carlos Hidalgo García" userId="5e0decdd4a0d9a7e" providerId="LiveId" clId="{C7FAEE5A-184A-4438-807C-EFA7E9CB093C}" dt="2024-10-02T20:59:12.717" v="13170"/>
          <ac:spMkLst>
            <pc:docMk/>
            <pc:sldMk cId="1892639867" sldId="288"/>
            <ac:spMk id="3" creationId="{CDC44977-E2C0-140D-5BAB-7AAD7874BEB0}"/>
          </ac:spMkLst>
        </pc:spChg>
        <pc:spChg chg="mod">
          <ac:chgData name="Carlos Hidalgo García" userId="5e0decdd4a0d9a7e" providerId="LiveId" clId="{C7FAEE5A-184A-4438-807C-EFA7E9CB093C}" dt="2024-10-02T18:56:24.297" v="10851" actId="6549"/>
          <ac:spMkLst>
            <pc:docMk/>
            <pc:sldMk cId="1892639867" sldId="288"/>
            <ac:spMk id="24" creationId="{77AC952E-FE1E-3C99-9DBC-A0774DAFAAAE}"/>
          </ac:spMkLst>
        </pc:spChg>
        <pc:picChg chg="del">
          <ac:chgData name="Carlos Hidalgo García" userId="5e0decdd4a0d9a7e" providerId="LiveId" clId="{C7FAEE5A-184A-4438-807C-EFA7E9CB093C}" dt="2024-10-02T18:56:22.018" v="10850" actId="478"/>
          <ac:picMkLst>
            <pc:docMk/>
            <pc:sldMk cId="1892639867" sldId="288"/>
            <ac:picMk id="4098" creationId="{361EBD31-07E0-8780-AB37-C754882933F4}"/>
          </ac:picMkLst>
        </pc:picChg>
        <pc:picChg chg="del">
          <ac:chgData name="Carlos Hidalgo García" userId="5e0decdd4a0d9a7e" providerId="LiveId" clId="{C7FAEE5A-184A-4438-807C-EFA7E9CB093C}" dt="2024-10-02T18:56:21.437" v="10849" actId="478"/>
          <ac:picMkLst>
            <pc:docMk/>
            <pc:sldMk cId="1892639867" sldId="288"/>
            <ac:picMk id="4100" creationId="{19E3AE0F-5817-D13B-6505-837998C3BE2E}"/>
          </ac:picMkLst>
        </pc:picChg>
        <pc:picChg chg="del">
          <ac:chgData name="Carlos Hidalgo García" userId="5e0decdd4a0d9a7e" providerId="LiveId" clId="{C7FAEE5A-184A-4438-807C-EFA7E9CB093C}" dt="2024-10-02T18:56:20.432" v="10847" actId="478"/>
          <ac:picMkLst>
            <pc:docMk/>
            <pc:sldMk cId="1892639867" sldId="288"/>
            <ac:picMk id="4102" creationId="{3C6990C0-3922-1951-8CF6-780F1002245C}"/>
          </ac:picMkLst>
        </pc:picChg>
        <pc:picChg chg="del">
          <ac:chgData name="Carlos Hidalgo García" userId="5e0decdd4a0d9a7e" providerId="LiveId" clId="{C7FAEE5A-184A-4438-807C-EFA7E9CB093C}" dt="2024-10-02T18:56:20.918" v="10848" actId="478"/>
          <ac:picMkLst>
            <pc:docMk/>
            <pc:sldMk cId="1892639867" sldId="288"/>
            <ac:picMk id="4106" creationId="{16ED7223-6132-74FA-E939-59E50D2B4366}"/>
          </ac:picMkLst>
        </pc:picChg>
        <pc:picChg chg="add mod">
          <ac:chgData name="Carlos Hidalgo García" userId="5e0decdd4a0d9a7e" providerId="LiveId" clId="{C7FAEE5A-184A-4438-807C-EFA7E9CB093C}" dt="2024-10-02T18:56:36.986" v="10857" actId="208"/>
          <ac:picMkLst>
            <pc:docMk/>
            <pc:sldMk cId="1892639867" sldId="288"/>
            <ac:picMk id="5122" creationId="{50006B13-27BB-D63A-691D-29AE41727FC2}"/>
          </ac:picMkLst>
        </pc:picChg>
      </pc:sldChg>
      <pc:sldChg chg="delSp modSp add mod ord modNotesTx">
        <pc:chgData name="Carlos Hidalgo García" userId="5e0decdd4a0d9a7e" providerId="LiveId" clId="{C7FAEE5A-184A-4438-807C-EFA7E9CB093C}" dt="2024-10-02T21:02:56.451" v="13341" actId="20577"/>
        <pc:sldMkLst>
          <pc:docMk/>
          <pc:sldMk cId="1246015074" sldId="289"/>
        </pc:sldMkLst>
        <pc:spChg chg="mod">
          <ac:chgData name="Carlos Hidalgo García" userId="5e0decdd4a0d9a7e" providerId="LiveId" clId="{C7FAEE5A-184A-4438-807C-EFA7E9CB093C}" dt="2024-10-02T21:02:56.451" v="13341" actId="20577"/>
          <ac:spMkLst>
            <pc:docMk/>
            <pc:sldMk cId="1246015074" sldId="289"/>
            <ac:spMk id="2" creationId="{7F9F07BE-1DDC-E18E-7266-8619704EC24D}"/>
          </ac:spMkLst>
        </pc:spChg>
        <pc:spChg chg="mod">
          <ac:chgData name="Carlos Hidalgo García" userId="5e0decdd4a0d9a7e" providerId="LiveId" clId="{C7FAEE5A-184A-4438-807C-EFA7E9CB093C}" dt="2024-10-02T20:59:15.962" v="13171"/>
          <ac:spMkLst>
            <pc:docMk/>
            <pc:sldMk cId="1246015074" sldId="289"/>
            <ac:spMk id="3" creationId="{CDC44977-E2C0-140D-5BAB-7AAD7874BEB0}"/>
          </ac:spMkLst>
        </pc:spChg>
        <pc:spChg chg="mod">
          <ac:chgData name="Carlos Hidalgo García" userId="5e0decdd4a0d9a7e" providerId="LiveId" clId="{C7FAEE5A-184A-4438-807C-EFA7E9CB093C}" dt="2024-10-02T19:00:10.670" v="11539" actId="13926"/>
          <ac:spMkLst>
            <pc:docMk/>
            <pc:sldMk cId="1246015074" sldId="289"/>
            <ac:spMk id="24" creationId="{77AC952E-FE1E-3C99-9DBC-A0774DAFAAAE}"/>
          </ac:spMkLst>
        </pc:spChg>
        <pc:picChg chg="del">
          <ac:chgData name="Carlos Hidalgo García" userId="5e0decdd4a0d9a7e" providerId="LiveId" clId="{C7FAEE5A-184A-4438-807C-EFA7E9CB093C}" dt="2024-10-02T18:56:58.798" v="10864" actId="478"/>
          <ac:picMkLst>
            <pc:docMk/>
            <pc:sldMk cId="1246015074" sldId="289"/>
            <ac:picMk id="4098" creationId="{361EBD31-07E0-8780-AB37-C754882933F4}"/>
          </ac:picMkLst>
        </pc:picChg>
        <pc:picChg chg="del">
          <ac:chgData name="Carlos Hidalgo García" userId="5e0decdd4a0d9a7e" providerId="LiveId" clId="{C7FAEE5A-184A-4438-807C-EFA7E9CB093C}" dt="2024-10-02T18:56:57.168" v="10861" actId="478"/>
          <ac:picMkLst>
            <pc:docMk/>
            <pc:sldMk cId="1246015074" sldId="289"/>
            <ac:picMk id="4100" creationId="{19E3AE0F-5817-D13B-6505-837998C3BE2E}"/>
          </ac:picMkLst>
        </pc:picChg>
        <pc:picChg chg="del">
          <ac:chgData name="Carlos Hidalgo García" userId="5e0decdd4a0d9a7e" providerId="LiveId" clId="{C7FAEE5A-184A-4438-807C-EFA7E9CB093C}" dt="2024-10-02T18:56:57.585" v="10862" actId="478"/>
          <ac:picMkLst>
            <pc:docMk/>
            <pc:sldMk cId="1246015074" sldId="289"/>
            <ac:picMk id="4102" creationId="{3C6990C0-3922-1951-8CF6-780F1002245C}"/>
          </ac:picMkLst>
        </pc:picChg>
        <pc:picChg chg="del">
          <ac:chgData name="Carlos Hidalgo García" userId="5e0decdd4a0d9a7e" providerId="LiveId" clId="{C7FAEE5A-184A-4438-807C-EFA7E9CB093C}" dt="2024-10-02T18:56:58.139" v="10863" actId="478"/>
          <ac:picMkLst>
            <pc:docMk/>
            <pc:sldMk cId="1246015074" sldId="289"/>
            <ac:picMk id="4106" creationId="{16ED7223-6132-74FA-E939-59E50D2B4366}"/>
          </ac:picMkLst>
        </pc:picChg>
      </pc:sldChg>
      <pc:sldChg chg="addSp modSp add mod modNotesTx">
        <pc:chgData name="Carlos Hidalgo García" userId="5e0decdd4a0d9a7e" providerId="LiveId" clId="{C7FAEE5A-184A-4438-807C-EFA7E9CB093C}" dt="2024-10-02T21:02:46.576" v="13335" actId="20577"/>
        <pc:sldMkLst>
          <pc:docMk/>
          <pc:sldMk cId="1239441791" sldId="290"/>
        </pc:sldMkLst>
        <pc:spChg chg="mod">
          <ac:chgData name="Carlos Hidalgo García" userId="5e0decdd4a0d9a7e" providerId="LiveId" clId="{C7FAEE5A-184A-4438-807C-EFA7E9CB093C}" dt="2024-10-02T21:02:46.576" v="13335" actId="20577"/>
          <ac:spMkLst>
            <pc:docMk/>
            <pc:sldMk cId="1239441791" sldId="290"/>
            <ac:spMk id="2" creationId="{7F9F07BE-1DDC-E18E-7266-8619704EC24D}"/>
          </ac:spMkLst>
        </pc:spChg>
        <pc:spChg chg="mod">
          <ac:chgData name="Carlos Hidalgo García" userId="5e0decdd4a0d9a7e" providerId="LiveId" clId="{C7FAEE5A-184A-4438-807C-EFA7E9CB093C}" dt="2024-10-02T21:01:18.999" v="13296" actId="14100"/>
          <ac:spMkLst>
            <pc:docMk/>
            <pc:sldMk cId="1239441791" sldId="290"/>
            <ac:spMk id="3" creationId="{CDC44977-E2C0-140D-5BAB-7AAD7874BEB0}"/>
          </ac:spMkLst>
        </pc:spChg>
        <pc:spChg chg="add mod">
          <ac:chgData name="Carlos Hidalgo García" userId="5e0decdd4a0d9a7e" providerId="LiveId" clId="{C7FAEE5A-184A-4438-807C-EFA7E9CB093C}" dt="2024-10-02T19:09:29.746" v="12170" actId="1076"/>
          <ac:spMkLst>
            <pc:docMk/>
            <pc:sldMk cId="1239441791" sldId="290"/>
            <ac:spMk id="4" creationId="{D58C95BC-A2C3-5832-A7AE-3CDB2B22219F}"/>
          </ac:spMkLst>
        </pc:spChg>
        <pc:spChg chg="mod">
          <ac:chgData name="Carlos Hidalgo García" userId="5e0decdd4a0d9a7e" providerId="LiveId" clId="{C7FAEE5A-184A-4438-807C-EFA7E9CB093C}" dt="2024-10-02T21:00:48.726" v="13292" actId="14100"/>
          <ac:spMkLst>
            <pc:docMk/>
            <pc:sldMk cId="1239441791" sldId="290"/>
            <ac:spMk id="11" creationId="{B9BE3053-AAF0-0943-37EB-050D23E28A12}"/>
          </ac:spMkLst>
        </pc:spChg>
        <pc:spChg chg="mod">
          <ac:chgData name="Carlos Hidalgo García" userId="5e0decdd4a0d9a7e" providerId="LiveId" clId="{C7FAEE5A-184A-4438-807C-EFA7E9CB093C}" dt="2024-10-02T19:09:23.047" v="12169" actId="404"/>
          <ac:spMkLst>
            <pc:docMk/>
            <pc:sldMk cId="1239441791" sldId="290"/>
            <ac:spMk id="24" creationId="{77AC952E-FE1E-3C99-9DBC-A0774DAFAAAE}"/>
          </ac:spMkLst>
        </pc:spChg>
        <pc:picChg chg="add mod ord">
          <ac:chgData name="Carlos Hidalgo García" userId="5e0decdd4a0d9a7e" providerId="LiveId" clId="{C7FAEE5A-184A-4438-807C-EFA7E9CB093C}" dt="2024-10-02T19:10:04.778" v="12178" actId="208"/>
          <ac:picMkLst>
            <pc:docMk/>
            <pc:sldMk cId="1239441791" sldId="290"/>
            <ac:picMk id="8" creationId="{0970355B-9DC2-41C5-9F89-0A1153404233}"/>
          </ac:picMkLst>
        </pc:picChg>
        <pc:picChg chg="add mod">
          <ac:chgData name="Carlos Hidalgo García" userId="5e0decdd4a0d9a7e" providerId="LiveId" clId="{C7FAEE5A-184A-4438-807C-EFA7E9CB093C}" dt="2024-10-02T19:11:17.495" v="12188" actId="166"/>
          <ac:picMkLst>
            <pc:docMk/>
            <pc:sldMk cId="1239441791" sldId="290"/>
            <ac:picMk id="13" creationId="{3513C8E1-44D6-BA9A-6B3F-B240C05EB759}"/>
          </ac:picMkLst>
        </pc:picChg>
        <pc:cxnChg chg="mod">
          <ac:chgData name="Carlos Hidalgo García" userId="5e0decdd4a0d9a7e" providerId="LiveId" clId="{C7FAEE5A-184A-4438-807C-EFA7E9CB093C}" dt="2024-10-02T21:00:48.726" v="13292" actId="14100"/>
          <ac:cxnSpMkLst>
            <pc:docMk/>
            <pc:sldMk cId="1239441791" sldId="290"/>
            <ac:cxnSpMk id="10" creationId="{C3E9B7A7-9704-2FAF-69CE-1E26F80FDBFE}"/>
          </ac:cxnSpMkLst>
        </pc:cxnChg>
        <pc:cxnChg chg="mod">
          <ac:chgData name="Carlos Hidalgo García" userId="5e0decdd4a0d9a7e" providerId="LiveId" clId="{C7FAEE5A-184A-4438-807C-EFA7E9CB093C}" dt="2024-10-02T21:00:48.726" v="13292" actId="14100"/>
          <ac:cxnSpMkLst>
            <pc:docMk/>
            <pc:sldMk cId="1239441791" sldId="290"/>
            <ac:cxnSpMk id="12" creationId="{82070113-7BB7-7024-E433-0280FBD0E38C}"/>
          </ac:cxnSpMkLst>
        </pc:cxnChg>
      </pc:sldChg>
      <pc:sldChg chg="addSp delSp modSp add mod modNotesTx">
        <pc:chgData name="Carlos Hidalgo García" userId="5e0decdd4a0d9a7e" providerId="LiveId" clId="{C7FAEE5A-184A-4438-807C-EFA7E9CB093C}" dt="2024-10-02T21:02:43.605" v="13333" actId="20577"/>
        <pc:sldMkLst>
          <pc:docMk/>
          <pc:sldMk cId="412916189" sldId="291"/>
        </pc:sldMkLst>
        <pc:spChg chg="mod">
          <ac:chgData name="Carlos Hidalgo García" userId="5e0decdd4a0d9a7e" providerId="LiveId" clId="{C7FAEE5A-184A-4438-807C-EFA7E9CB093C}" dt="2024-10-02T21:02:43.605" v="13333" actId="20577"/>
          <ac:spMkLst>
            <pc:docMk/>
            <pc:sldMk cId="412916189" sldId="291"/>
            <ac:spMk id="2" creationId="{7F9F07BE-1DDC-E18E-7266-8619704EC24D}"/>
          </ac:spMkLst>
        </pc:spChg>
        <pc:spChg chg="del mod">
          <ac:chgData name="Carlos Hidalgo García" userId="5e0decdd4a0d9a7e" providerId="LiveId" clId="{C7FAEE5A-184A-4438-807C-EFA7E9CB093C}" dt="2024-10-02T21:01:36.003" v="13299" actId="478"/>
          <ac:spMkLst>
            <pc:docMk/>
            <pc:sldMk cId="412916189" sldId="291"/>
            <ac:spMk id="3" creationId="{CDC44977-E2C0-140D-5BAB-7AAD7874BEB0}"/>
          </ac:spMkLst>
        </pc:spChg>
        <pc:spChg chg="del">
          <ac:chgData name="Carlos Hidalgo García" userId="5e0decdd4a0d9a7e" providerId="LiveId" clId="{C7FAEE5A-184A-4438-807C-EFA7E9CB093C}" dt="2024-10-02T19:10:22.711" v="12180" actId="478"/>
          <ac:spMkLst>
            <pc:docMk/>
            <pc:sldMk cId="412916189" sldId="291"/>
            <ac:spMk id="4" creationId="{D58C95BC-A2C3-5832-A7AE-3CDB2B22219F}"/>
          </ac:spMkLst>
        </pc:spChg>
        <pc:spChg chg="add mod">
          <ac:chgData name="Carlos Hidalgo García" userId="5e0decdd4a0d9a7e" providerId="LiveId" clId="{C7FAEE5A-184A-4438-807C-EFA7E9CB093C}" dt="2024-10-02T19:10:36.124" v="12185"/>
          <ac:spMkLst>
            <pc:docMk/>
            <pc:sldMk cId="412916189" sldId="291"/>
            <ac:spMk id="5" creationId="{4445DAF0-82C5-10F5-CC33-73CD1D6F9215}"/>
          </ac:spMkLst>
        </pc:spChg>
        <pc:spChg chg="del">
          <ac:chgData name="Carlos Hidalgo García" userId="5e0decdd4a0d9a7e" providerId="LiveId" clId="{C7FAEE5A-184A-4438-807C-EFA7E9CB093C}" dt="2024-10-02T21:01:30.781" v="13297" actId="478"/>
          <ac:spMkLst>
            <pc:docMk/>
            <pc:sldMk cId="412916189" sldId="291"/>
            <ac:spMk id="11" creationId="{B9BE3053-AAF0-0943-37EB-050D23E28A12}"/>
          </ac:spMkLst>
        </pc:spChg>
        <pc:spChg chg="add mod">
          <ac:chgData name="Carlos Hidalgo García" userId="5e0decdd4a0d9a7e" providerId="LiveId" clId="{C7FAEE5A-184A-4438-807C-EFA7E9CB093C}" dt="2024-10-02T19:10:36.124" v="12185"/>
          <ac:spMkLst>
            <pc:docMk/>
            <pc:sldMk cId="412916189" sldId="291"/>
            <ac:spMk id="14" creationId="{2E27105B-1246-5379-4024-20EA21A8AF7F}"/>
          </ac:spMkLst>
        </pc:spChg>
        <pc:spChg chg="add mod">
          <ac:chgData name="Carlos Hidalgo García" userId="5e0decdd4a0d9a7e" providerId="LiveId" clId="{C7FAEE5A-184A-4438-807C-EFA7E9CB093C}" dt="2024-10-02T19:10:36.124" v="12185"/>
          <ac:spMkLst>
            <pc:docMk/>
            <pc:sldMk cId="412916189" sldId="291"/>
            <ac:spMk id="15" creationId="{A5A522FF-846D-BEE9-BA38-0AE3B573B56D}"/>
          </ac:spMkLst>
        </pc:spChg>
        <pc:spChg chg="add mod">
          <ac:chgData name="Carlos Hidalgo García" userId="5e0decdd4a0d9a7e" providerId="LiveId" clId="{C7FAEE5A-184A-4438-807C-EFA7E9CB093C}" dt="2024-10-02T19:10:36.124" v="12185"/>
          <ac:spMkLst>
            <pc:docMk/>
            <pc:sldMk cId="412916189" sldId="291"/>
            <ac:spMk id="16" creationId="{E06F1EC8-8543-C4F0-95BD-C86DEB9DD9A1}"/>
          </ac:spMkLst>
        </pc:spChg>
        <pc:spChg chg="add mod">
          <ac:chgData name="Carlos Hidalgo García" userId="5e0decdd4a0d9a7e" providerId="LiveId" clId="{C7FAEE5A-184A-4438-807C-EFA7E9CB093C}" dt="2024-10-02T19:10:36.124" v="12185"/>
          <ac:spMkLst>
            <pc:docMk/>
            <pc:sldMk cId="412916189" sldId="291"/>
            <ac:spMk id="17" creationId="{D26B86CF-70E8-1358-E79B-E9EB5A40E474}"/>
          </ac:spMkLst>
        </pc:spChg>
        <pc:spChg chg="add mod">
          <ac:chgData name="Carlos Hidalgo García" userId="5e0decdd4a0d9a7e" providerId="LiveId" clId="{C7FAEE5A-184A-4438-807C-EFA7E9CB093C}" dt="2024-10-02T19:10:36.124" v="12185"/>
          <ac:spMkLst>
            <pc:docMk/>
            <pc:sldMk cId="412916189" sldId="291"/>
            <ac:spMk id="18" creationId="{AF792E3B-88B1-5A2F-00BE-5F64893FDC3E}"/>
          </ac:spMkLst>
        </pc:spChg>
        <pc:spChg chg="add mod">
          <ac:chgData name="Carlos Hidalgo García" userId="5e0decdd4a0d9a7e" providerId="LiveId" clId="{C7FAEE5A-184A-4438-807C-EFA7E9CB093C}" dt="2024-10-02T19:10:36.124" v="12185"/>
          <ac:spMkLst>
            <pc:docMk/>
            <pc:sldMk cId="412916189" sldId="291"/>
            <ac:spMk id="19" creationId="{7C60E7BA-38A2-CFA6-56E5-6933AFB4C23A}"/>
          </ac:spMkLst>
        </pc:spChg>
        <pc:spChg chg="add mod">
          <ac:chgData name="Carlos Hidalgo García" userId="5e0decdd4a0d9a7e" providerId="LiveId" clId="{C7FAEE5A-184A-4438-807C-EFA7E9CB093C}" dt="2024-10-02T19:10:36.124" v="12185"/>
          <ac:spMkLst>
            <pc:docMk/>
            <pc:sldMk cId="412916189" sldId="291"/>
            <ac:spMk id="20" creationId="{5A01BF08-7AD4-2586-E10A-EC156B62F665}"/>
          </ac:spMkLst>
        </pc:spChg>
        <pc:spChg chg="add mod">
          <ac:chgData name="Carlos Hidalgo García" userId="5e0decdd4a0d9a7e" providerId="LiveId" clId="{C7FAEE5A-184A-4438-807C-EFA7E9CB093C}" dt="2024-10-02T19:10:36.124" v="12185"/>
          <ac:spMkLst>
            <pc:docMk/>
            <pc:sldMk cId="412916189" sldId="291"/>
            <ac:spMk id="21" creationId="{1BA13FE9-E201-3379-238D-F260D32543BF}"/>
          </ac:spMkLst>
        </pc:spChg>
        <pc:spChg chg="add mod">
          <ac:chgData name="Carlos Hidalgo García" userId="5e0decdd4a0d9a7e" providerId="LiveId" clId="{C7FAEE5A-184A-4438-807C-EFA7E9CB093C}" dt="2024-10-02T21:00:55.965" v="13293"/>
          <ac:spMkLst>
            <pc:docMk/>
            <pc:sldMk cId="412916189" sldId="291"/>
            <ac:spMk id="23" creationId="{8E12896A-474F-DA3E-0D65-D8FD941C5565}"/>
          </ac:spMkLst>
        </pc:spChg>
        <pc:spChg chg="mod">
          <ac:chgData name="Carlos Hidalgo García" userId="5e0decdd4a0d9a7e" providerId="LiveId" clId="{C7FAEE5A-184A-4438-807C-EFA7E9CB093C}" dt="2024-10-02T19:10:30.267" v="12184" actId="20577"/>
          <ac:spMkLst>
            <pc:docMk/>
            <pc:sldMk cId="412916189" sldId="291"/>
            <ac:spMk id="24" creationId="{77AC952E-FE1E-3C99-9DBC-A0774DAFAAAE}"/>
          </ac:spMkLst>
        </pc:spChg>
        <pc:spChg chg="add mod">
          <ac:chgData name="Carlos Hidalgo García" userId="5e0decdd4a0d9a7e" providerId="LiveId" clId="{C7FAEE5A-184A-4438-807C-EFA7E9CB093C}" dt="2024-10-02T21:00:55.965" v="13293"/>
          <ac:spMkLst>
            <pc:docMk/>
            <pc:sldMk cId="412916189" sldId="291"/>
            <ac:spMk id="25" creationId="{0E692C9C-B37A-CB9C-9DA8-845FA39D7EAF}"/>
          </ac:spMkLst>
        </pc:spChg>
        <pc:spChg chg="add mod">
          <ac:chgData name="Carlos Hidalgo García" userId="5e0decdd4a0d9a7e" providerId="LiveId" clId="{C7FAEE5A-184A-4438-807C-EFA7E9CB093C}" dt="2024-10-02T21:01:31.062" v="13298"/>
          <ac:spMkLst>
            <pc:docMk/>
            <pc:sldMk cId="412916189" sldId="291"/>
            <ac:spMk id="27" creationId="{C9AE9466-C136-3DC6-6AB0-EFD240791C8F}"/>
          </ac:spMkLst>
        </pc:spChg>
        <pc:spChg chg="add mod">
          <ac:chgData name="Carlos Hidalgo García" userId="5e0decdd4a0d9a7e" providerId="LiveId" clId="{C7FAEE5A-184A-4438-807C-EFA7E9CB093C}" dt="2024-10-02T21:01:31.062" v="13298"/>
          <ac:spMkLst>
            <pc:docMk/>
            <pc:sldMk cId="412916189" sldId="291"/>
            <ac:spMk id="29" creationId="{62FDBF43-01CD-F213-94AB-EAA782F8C5F7}"/>
          </ac:spMkLst>
        </pc:spChg>
        <pc:spChg chg="add mod">
          <ac:chgData name="Carlos Hidalgo García" userId="5e0decdd4a0d9a7e" providerId="LiveId" clId="{C7FAEE5A-184A-4438-807C-EFA7E9CB093C}" dt="2024-10-02T21:01:36.528" v="13300"/>
          <ac:spMkLst>
            <pc:docMk/>
            <pc:sldMk cId="412916189" sldId="291"/>
            <ac:spMk id="31" creationId="{E16EF774-E793-D13F-B4CA-C8E0DD523BA0}"/>
          </ac:spMkLst>
        </pc:spChg>
        <pc:spChg chg="add mod">
          <ac:chgData name="Carlos Hidalgo García" userId="5e0decdd4a0d9a7e" providerId="LiveId" clId="{C7FAEE5A-184A-4438-807C-EFA7E9CB093C}" dt="2024-10-02T21:01:36.528" v="13300"/>
          <ac:spMkLst>
            <pc:docMk/>
            <pc:sldMk cId="412916189" sldId="291"/>
            <ac:spMk id="33" creationId="{CD4FCD4B-6E63-49DA-05D8-DC3E237A287C}"/>
          </ac:spMkLst>
        </pc:spChg>
        <pc:picChg chg="del">
          <ac:chgData name="Carlos Hidalgo García" userId="5e0decdd4a0d9a7e" providerId="LiveId" clId="{C7FAEE5A-184A-4438-807C-EFA7E9CB093C}" dt="2024-10-02T19:10:23.355" v="12181" actId="478"/>
          <ac:picMkLst>
            <pc:docMk/>
            <pc:sldMk cId="412916189" sldId="291"/>
            <ac:picMk id="8" creationId="{0970355B-9DC2-41C5-9F89-0A1153404233}"/>
          </ac:picMkLst>
        </pc:picChg>
        <pc:picChg chg="del">
          <ac:chgData name="Carlos Hidalgo García" userId="5e0decdd4a0d9a7e" providerId="LiveId" clId="{C7FAEE5A-184A-4438-807C-EFA7E9CB093C}" dt="2024-10-02T19:10:23.962" v="12182" actId="478"/>
          <ac:picMkLst>
            <pc:docMk/>
            <pc:sldMk cId="412916189" sldId="291"/>
            <ac:picMk id="13" creationId="{3513C8E1-44D6-BA9A-6B3F-B240C05EB759}"/>
          </ac:picMkLst>
        </pc:picChg>
        <pc:cxnChg chg="del mod">
          <ac:chgData name="Carlos Hidalgo García" userId="5e0decdd4a0d9a7e" providerId="LiveId" clId="{C7FAEE5A-184A-4438-807C-EFA7E9CB093C}" dt="2024-10-02T21:01:30.781" v="13297" actId="478"/>
          <ac:cxnSpMkLst>
            <pc:docMk/>
            <pc:sldMk cId="412916189" sldId="291"/>
            <ac:cxnSpMk id="10" creationId="{C3E9B7A7-9704-2FAF-69CE-1E26F80FDBFE}"/>
          </ac:cxnSpMkLst>
        </pc:cxnChg>
        <pc:cxnChg chg="del mod">
          <ac:chgData name="Carlos Hidalgo García" userId="5e0decdd4a0d9a7e" providerId="LiveId" clId="{C7FAEE5A-184A-4438-807C-EFA7E9CB093C}" dt="2024-10-02T21:01:30.781" v="13297" actId="478"/>
          <ac:cxnSpMkLst>
            <pc:docMk/>
            <pc:sldMk cId="412916189" sldId="291"/>
            <ac:cxnSpMk id="12" creationId="{82070113-7BB7-7024-E433-0280FBD0E38C}"/>
          </ac:cxnSpMkLst>
        </pc:cxnChg>
        <pc:cxnChg chg="add mod">
          <ac:chgData name="Carlos Hidalgo García" userId="5e0decdd4a0d9a7e" providerId="LiveId" clId="{C7FAEE5A-184A-4438-807C-EFA7E9CB093C}" dt="2024-10-02T19:10:36.124" v="12185"/>
          <ac:cxnSpMkLst>
            <pc:docMk/>
            <pc:sldMk cId="412916189" sldId="291"/>
            <ac:cxnSpMk id="22" creationId="{836FAEE9-AA3E-7A47-C9A1-2F27309DC7AB}"/>
          </ac:cxnSpMkLst>
        </pc:cxnChg>
        <pc:cxnChg chg="add mod">
          <ac:chgData name="Carlos Hidalgo García" userId="5e0decdd4a0d9a7e" providerId="LiveId" clId="{C7FAEE5A-184A-4438-807C-EFA7E9CB093C}" dt="2024-10-02T21:01:31.062" v="13298"/>
          <ac:cxnSpMkLst>
            <pc:docMk/>
            <pc:sldMk cId="412916189" sldId="291"/>
            <ac:cxnSpMk id="26" creationId="{A5824DB4-7528-20F4-C281-AEC7257CAE07}"/>
          </ac:cxnSpMkLst>
        </pc:cxnChg>
        <pc:cxnChg chg="add mod">
          <ac:chgData name="Carlos Hidalgo García" userId="5e0decdd4a0d9a7e" providerId="LiveId" clId="{C7FAEE5A-184A-4438-807C-EFA7E9CB093C}" dt="2024-10-02T21:01:31.062" v="13298"/>
          <ac:cxnSpMkLst>
            <pc:docMk/>
            <pc:sldMk cId="412916189" sldId="291"/>
            <ac:cxnSpMk id="28" creationId="{36172E53-8BFA-920C-2846-8C9A3FE8C40D}"/>
          </ac:cxnSpMkLst>
        </pc:cxnChg>
        <pc:cxnChg chg="add mod">
          <ac:chgData name="Carlos Hidalgo García" userId="5e0decdd4a0d9a7e" providerId="LiveId" clId="{C7FAEE5A-184A-4438-807C-EFA7E9CB093C}" dt="2024-10-02T21:01:36.528" v="13300"/>
          <ac:cxnSpMkLst>
            <pc:docMk/>
            <pc:sldMk cId="412916189" sldId="291"/>
            <ac:cxnSpMk id="30" creationId="{2DBB62D5-24DC-945F-BB09-062ABFD2C828}"/>
          </ac:cxnSpMkLst>
        </pc:cxnChg>
        <pc:cxnChg chg="add mod">
          <ac:chgData name="Carlos Hidalgo García" userId="5e0decdd4a0d9a7e" providerId="LiveId" clId="{C7FAEE5A-184A-4438-807C-EFA7E9CB093C}" dt="2024-10-02T21:01:36.528" v="13300"/>
          <ac:cxnSpMkLst>
            <pc:docMk/>
            <pc:sldMk cId="412916189" sldId="291"/>
            <ac:cxnSpMk id="32" creationId="{B2F293D0-D44F-503C-7D85-34EE99594C61}"/>
          </ac:cxnSpMkLst>
        </pc:cxnChg>
      </pc:sldChg>
      <pc:sldChg chg="addSp delSp modSp add mod modNotesTx">
        <pc:chgData name="Carlos Hidalgo García" userId="5e0decdd4a0d9a7e" providerId="LiveId" clId="{C7FAEE5A-184A-4438-807C-EFA7E9CB093C}" dt="2024-10-02T21:02:40.656" v="13331" actId="20577"/>
        <pc:sldMkLst>
          <pc:docMk/>
          <pc:sldMk cId="3011287496" sldId="292"/>
        </pc:sldMkLst>
        <pc:spChg chg="mod">
          <ac:chgData name="Carlos Hidalgo García" userId="5e0decdd4a0d9a7e" providerId="LiveId" clId="{C7FAEE5A-184A-4438-807C-EFA7E9CB093C}" dt="2024-10-02T21:02:40.656" v="13331" actId="20577"/>
          <ac:spMkLst>
            <pc:docMk/>
            <pc:sldMk cId="3011287496" sldId="292"/>
            <ac:spMk id="2" creationId="{7F9F07BE-1DDC-E18E-7266-8619704EC24D}"/>
          </ac:spMkLst>
        </pc:spChg>
        <pc:spChg chg="del">
          <ac:chgData name="Carlos Hidalgo García" userId="5e0decdd4a0d9a7e" providerId="LiveId" clId="{C7FAEE5A-184A-4438-807C-EFA7E9CB093C}" dt="2024-10-02T21:01:40.592" v="13301" actId="478"/>
          <ac:spMkLst>
            <pc:docMk/>
            <pc:sldMk cId="3011287496" sldId="292"/>
            <ac:spMk id="3" creationId="{CDC44977-E2C0-140D-5BAB-7AAD7874BEB0}"/>
          </ac:spMkLst>
        </pc:spChg>
        <pc:spChg chg="del">
          <ac:chgData name="Carlos Hidalgo García" userId="5e0decdd4a0d9a7e" providerId="LiveId" clId="{C7FAEE5A-184A-4438-807C-EFA7E9CB093C}" dt="2024-10-02T19:11:29.749" v="12190" actId="478"/>
          <ac:spMkLst>
            <pc:docMk/>
            <pc:sldMk cId="3011287496" sldId="292"/>
            <ac:spMk id="5" creationId="{4445DAF0-82C5-10F5-CC33-73CD1D6F9215}"/>
          </ac:spMkLst>
        </pc:spChg>
        <pc:spChg chg="del">
          <ac:chgData name="Carlos Hidalgo García" userId="5e0decdd4a0d9a7e" providerId="LiveId" clId="{C7FAEE5A-184A-4438-807C-EFA7E9CB093C}" dt="2024-10-02T21:01:41.298" v="13302" actId="478"/>
          <ac:spMkLst>
            <pc:docMk/>
            <pc:sldMk cId="3011287496" sldId="292"/>
            <ac:spMk id="11" creationId="{B9BE3053-AAF0-0943-37EB-050D23E28A12}"/>
          </ac:spMkLst>
        </pc:spChg>
        <pc:spChg chg="del">
          <ac:chgData name="Carlos Hidalgo García" userId="5e0decdd4a0d9a7e" providerId="LiveId" clId="{C7FAEE5A-184A-4438-807C-EFA7E9CB093C}" dt="2024-10-02T19:11:29.749" v="12190" actId="478"/>
          <ac:spMkLst>
            <pc:docMk/>
            <pc:sldMk cId="3011287496" sldId="292"/>
            <ac:spMk id="14" creationId="{2E27105B-1246-5379-4024-20EA21A8AF7F}"/>
          </ac:spMkLst>
        </pc:spChg>
        <pc:spChg chg="del">
          <ac:chgData name="Carlos Hidalgo García" userId="5e0decdd4a0d9a7e" providerId="LiveId" clId="{C7FAEE5A-184A-4438-807C-EFA7E9CB093C}" dt="2024-10-02T19:11:29.749" v="12190" actId="478"/>
          <ac:spMkLst>
            <pc:docMk/>
            <pc:sldMk cId="3011287496" sldId="292"/>
            <ac:spMk id="15" creationId="{A5A522FF-846D-BEE9-BA38-0AE3B573B56D}"/>
          </ac:spMkLst>
        </pc:spChg>
        <pc:spChg chg="del">
          <ac:chgData name="Carlos Hidalgo García" userId="5e0decdd4a0d9a7e" providerId="LiveId" clId="{C7FAEE5A-184A-4438-807C-EFA7E9CB093C}" dt="2024-10-02T19:11:29.749" v="12190" actId="478"/>
          <ac:spMkLst>
            <pc:docMk/>
            <pc:sldMk cId="3011287496" sldId="292"/>
            <ac:spMk id="16" creationId="{E06F1EC8-8543-C4F0-95BD-C86DEB9DD9A1}"/>
          </ac:spMkLst>
        </pc:spChg>
        <pc:spChg chg="del">
          <ac:chgData name="Carlos Hidalgo García" userId="5e0decdd4a0d9a7e" providerId="LiveId" clId="{C7FAEE5A-184A-4438-807C-EFA7E9CB093C}" dt="2024-10-02T19:11:29.749" v="12190" actId="478"/>
          <ac:spMkLst>
            <pc:docMk/>
            <pc:sldMk cId="3011287496" sldId="292"/>
            <ac:spMk id="17" creationId="{D26B86CF-70E8-1358-E79B-E9EB5A40E474}"/>
          </ac:spMkLst>
        </pc:spChg>
        <pc:spChg chg="del">
          <ac:chgData name="Carlos Hidalgo García" userId="5e0decdd4a0d9a7e" providerId="LiveId" clId="{C7FAEE5A-184A-4438-807C-EFA7E9CB093C}" dt="2024-10-02T19:11:29.749" v="12190" actId="478"/>
          <ac:spMkLst>
            <pc:docMk/>
            <pc:sldMk cId="3011287496" sldId="292"/>
            <ac:spMk id="18" creationId="{AF792E3B-88B1-5A2F-00BE-5F64893FDC3E}"/>
          </ac:spMkLst>
        </pc:spChg>
        <pc:spChg chg="del">
          <ac:chgData name="Carlos Hidalgo García" userId="5e0decdd4a0d9a7e" providerId="LiveId" clId="{C7FAEE5A-184A-4438-807C-EFA7E9CB093C}" dt="2024-10-02T19:11:29.749" v="12190" actId="478"/>
          <ac:spMkLst>
            <pc:docMk/>
            <pc:sldMk cId="3011287496" sldId="292"/>
            <ac:spMk id="19" creationId="{7C60E7BA-38A2-CFA6-56E5-6933AFB4C23A}"/>
          </ac:spMkLst>
        </pc:spChg>
        <pc:spChg chg="del">
          <ac:chgData name="Carlos Hidalgo García" userId="5e0decdd4a0d9a7e" providerId="LiveId" clId="{C7FAEE5A-184A-4438-807C-EFA7E9CB093C}" dt="2024-10-02T19:11:29.749" v="12190" actId="478"/>
          <ac:spMkLst>
            <pc:docMk/>
            <pc:sldMk cId="3011287496" sldId="292"/>
            <ac:spMk id="20" creationId="{5A01BF08-7AD4-2586-E10A-EC156B62F665}"/>
          </ac:spMkLst>
        </pc:spChg>
        <pc:spChg chg="del">
          <ac:chgData name="Carlos Hidalgo García" userId="5e0decdd4a0d9a7e" providerId="LiveId" clId="{C7FAEE5A-184A-4438-807C-EFA7E9CB093C}" dt="2024-10-02T19:11:29.749" v="12190" actId="478"/>
          <ac:spMkLst>
            <pc:docMk/>
            <pc:sldMk cId="3011287496" sldId="292"/>
            <ac:spMk id="21" creationId="{1BA13FE9-E201-3379-238D-F260D32543BF}"/>
          </ac:spMkLst>
        </pc:spChg>
        <pc:spChg chg="mod">
          <ac:chgData name="Carlos Hidalgo García" userId="5e0decdd4a0d9a7e" providerId="LiveId" clId="{C7FAEE5A-184A-4438-807C-EFA7E9CB093C}" dt="2024-10-02T20:21:32.636" v="12260" actId="122"/>
          <ac:spMkLst>
            <pc:docMk/>
            <pc:sldMk cId="3011287496" sldId="292"/>
            <ac:spMk id="24" creationId="{77AC952E-FE1E-3C99-9DBC-A0774DAFAAAE}"/>
          </ac:spMkLst>
        </pc:spChg>
        <pc:spChg chg="add mod">
          <ac:chgData name="Carlos Hidalgo García" userId="5e0decdd4a0d9a7e" providerId="LiveId" clId="{C7FAEE5A-184A-4438-807C-EFA7E9CB093C}" dt="2024-10-02T20:23:32.703" v="12379" actId="20577"/>
          <ac:spMkLst>
            <pc:docMk/>
            <pc:sldMk cId="3011287496" sldId="292"/>
            <ac:spMk id="26" creationId="{1CCBBC64-C1FE-878E-CDB8-D44E93351C42}"/>
          </ac:spMkLst>
        </pc:spChg>
        <pc:spChg chg="add mod">
          <ac:chgData name="Carlos Hidalgo García" userId="5e0decdd4a0d9a7e" providerId="LiveId" clId="{C7FAEE5A-184A-4438-807C-EFA7E9CB093C}" dt="2024-10-02T21:01:44.118" v="13305"/>
          <ac:spMkLst>
            <pc:docMk/>
            <pc:sldMk cId="3011287496" sldId="292"/>
            <ac:spMk id="28" creationId="{9E7865A8-29DB-1ED2-C933-8B2A156DD8FB}"/>
          </ac:spMkLst>
        </pc:spChg>
        <pc:spChg chg="add mod">
          <ac:chgData name="Carlos Hidalgo García" userId="5e0decdd4a0d9a7e" providerId="LiveId" clId="{C7FAEE5A-184A-4438-807C-EFA7E9CB093C}" dt="2024-10-02T21:01:44.118" v="13305"/>
          <ac:spMkLst>
            <pc:docMk/>
            <pc:sldMk cId="3011287496" sldId="292"/>
            <ac:spMk id="30" creationId="{A0051D6F-1321-1012-99C9-B2D30FEC31D1}"/>
          </ac:spMkLst>
        </pc:spChg>
        <pc:picChg chg="add mod">
          <ac:chgData name="Carlos Hidalgo García" userId="5e0decdd4a0d9a7e" providerId="LiveId" clId="{C7FAEE5A-184A-4438-807C-EFA7E9CB093C}" dt="2024-10-02T20:36:04.008" v="12967" actId="208"/>
          <ac:picMkLst>
            <pc:docMk/>
            <pc:sldMk cId="3011287496" sldId="292"/>
            <ac:picMk id="8" creationId="{458722EA-11B2-06DD-261D-28BE39349B51}"/>
          </ac:picMkLst>
        </pc:picChg>
        <pc:picChg chg="add mod">
          <ac:chgData name="Carlos Hidalgo García" userId="5e0decdd4a0d9a7e" providerId="LiveId" clId="{C7FAEE5A-184A-4438-807C-EFA7E9CB093C}" dt="2024-10-02T20:36:05.819" v="12968" actId="208"/>
          <ac:picMkLst>
            <pc:docMk/>
            <pc:sldMk cId="3011287496" sldId="292"/>
            <ac:picMk id="23" creationId="{DF8F038F-326D-2718-B035-18432757EF7E}"/>
          </ac:picMkLst>
        </pc:picChg>
        <pc:cxnChg chg="del mod">
          <ac:chgData name="Carlos Hidalgo García" userId="5e0decdd4a0d9a7e" providerId="LiveId" clId="{C7FAEE5A-184A-4438-807C-EFA7E9CB093C}" dt="2024-10-02T21:01:41.956" v="13303" actId="478"/>
          <ac:cxnSpMkLst>
            <pc:docMk/>
            <pc:sldMk cId="3011287496" sldId="292"/>
            <ac:cxnSpMk id="10" creationId="{C3E9B7A7-9704-2FAF-69CE-1E26F80FDBFE}"/>
          </ac:cxnSpMkLst>
        </pc:cxnChg>
        <pc:cxnChg chg="del mod">
          <ac:chgData name="Carlos Hidalgo García" userId="5e0decdd4a0d9a7e" providerId="LiveId" clId="{C7FAEE5A-184A-4438-807C-EFA7E9CB093C}" dt="2024-10-02T21:01:43.211" v="13304" actId="478"/>
          <ac:cxnSpMkLst>
            <pc:docMk/>
            <pc:sldMk cId="3011287496" sldId="292"/>
            <ac:cxnSpMk id="12" creationId="{82070113-7BB7-7024-E433-0280FBD0E38C}"/>
          </ac:cxnSpMkLst>
        </pc:cxnChg>
        <pc:cxnChg chg="del">
          <ac:chgData name="Carlos Hidalgo García" userId="5e0decdd4a0d9a7e" providerId="LiveId" clId="{C7FAEE5A-184A-4438-807C-EFA7E9CB093C}" dt="2024-10-02T19:11:29.749" v="12190" actId="478"/>
          <ac:cxnSpMkLst>
            <pc:docMk/>
            <pc:sldMk cId="3011287496" sldId="292"/>
            <ac:cxnSpMk id="22" creationId="{836FAEE9-AA3E-7A47-C9A1-2F27309DC7AB}"/>
          </ac:cxnSpMkLst>
        </pc:cxnChg>
        <pc:cxnChg chg="add mod">
          <ac:chgData name="Carlos Hidalgo García" userId="5e0decdd4a0d9a7e" providerId="LiveId" clId="{C7FAEE5A-184A-4438-807C-EFA7E9CB093C}" dt="2024-10-02T21:01:44.118" v="13305"/>
          <ac:cxnSpMkLst>
            <pc:docMk/>
            <pc:sldMk cId="3011287496" sldId="292"/>
            <ac:cxnSpMk id="27" creationId="{A908F008-27EB-7E0F-FAD2-9A0BE8AAC948}"/>
          </ac:cxnSpMkLst>
        </pc:cxnChg>
        <pc:cxnChg chg="add mod">
          <ac:chgData name="Carlos Hidalgo García" userId="5e0decdd4a0d9a7e" providerId="LiveId" clId="{C7FAEE5A-184A-4438-807C-EFA7E9CB093C}" dt="2024-10-02T21:01:44.118" v="13305"/>
          <ac:cxnSpMkLst>
            <pc:docMk/>
            <pc:sldMk cId="3011287496" sldId="292"/>
            <ac:cxnSpMk id="29" creationId="{47498F18-4071-E69B-B3B2-F44541BFB1E6}"/>
          </ac:cxnSpMkLst>
        </pc:cxnChg>
      </pc:sldChg>
      <pc:sldChg chg="addSp delSp modSp add mod modNotesTx">
        <pc:chgData name="Carlos Hidalgo García" userId="5e0decdd4a0d9a7e" providerId="LiveId" clId="{C7FAEE5A-184A-4438-807C-EFA7E9CB093C}" dt="2024-10-02T21:02:37.273" v="13329" actId="20577"/>
        <pc:sldMkLst>
          <pc:docMk/>
          <pc:sldMk cId="388189251" sldId="293"/>
        </pc:sldMkLst>
        <pc:spChg chg="mod">
          <ac:chgData name="Carlos Hidalgo García" userId="5e0decdd4a0d9a7e" providerId="LiveId" clId="{C7FAEE5A-184A-4438-807C-EFA7E9CB093C}" dt="2024-10-02T21:02:37.273" v="13329" actId="20577"/>
          <ac:spMkLst>
            <pc:docMk/>
            <pc:sldMk cId="388189251" sldId="293"/>
            <ac:spMk id="2" creationId="{7F9F07BE-1DDC-E18E-7266-8619704EC24D}"/>
          </ac:spMkLst>
        </pc:spChg>
        <pc:spChg chg="del">
          <ac:chgData name="Carlos Hidalgo García" userId="5e0decdd4a0d9a7e" providerId="LiveId" clId="{C7FAEE5A-184A-4438-807C-EFA7E9CB093C}" dt="2024-10-02T21:01:48.726" v="13306" actId="478"/>
          <ac:spMkLst>
            <pc:docMk/>
            <pc:sldMk cId="388189251" sldId="293"/>
            <ac:spMk id="3" creationId="{CDC44977-E2C0-140D-5BAB-7AAD7874BEB0}"/>
          </ac:spMkLst>
        </pc:spChg>
        <pc:spChg chg="del">
          <ac:chgData name="Carlos Hidalgo García" userId="5e0decdd4a0d9a7e" providerId="LiveId" clId="{C7FAEE5A-184A-4438-807C-EFA7E9CB093C}" dt="2024-10-02T21:01:49.304" v="13307" actId="478"/>
          <ac:spMkLst>
            <pc:docMk/>
            <pc:sldMk cId="388189251" sldId="293"/>
            <ac:spMk id="11" creationId="{B9BE3053-AAF0-0943-37EB-050D23E28A12}"/>
          </ac:spMkLst>
        </pc:spChg>
        <pc:spChg chg="add mod">
          <ac:chgData name="Carlos Hidalgo García" userId="5e0decdd4a0d9a7e" providerId="LiveId" clId="{C7FAEE5A-184A-4438-807C-EFA7E9CB093C}" dt="2024-10-02T21:01:52.159" v="13310"/>
          <ac:spMkLst>
            <pc:docMk/>
            <pc:sldMk cId="388189251" sldId="293"/>
            <ac:spMk id="14" creationId="{F9F205F9-A510-B24C-2D0F-FEE341FDE73C}"/>
          </ac:spMkLst>
        </pc:spChg>
        <pc:spChg chg="add mod">
          <ac:chgData name="Carlos Hidalgo García" userId="5e0decdd4a0d9a7e" providerId="LiveId" clId="{C7FAEE5A-184A-4438-807C-EFA7E9CB093C}" dt="2024-10-02T21:01:52.159" v="13310"/>
          <ac:spMkLst>
            <pc:docMk/>
            <pc:sldMk cId="388189251" sldId="293"/>
            <ac:spMk id="16" creationId="{0D30E410-8643-9DE9-B3CC-2E09C0E41C4C}"/>
          </ac:spMkLst>
        </pc:spChg>
        <pc:spChg chg="mod">
          <ac:chgData name="Carlos Hidalgo García" userId="5e0decdd4a0d9a7e" providerId="LiveId" clId="{C7FAEE5A-184A-4438-807C-EFA7E9CB093C}" dt="2024-10-02T20:25:17.156" v="12406" actId="20577"/>
          <ac:spMkLst>
            <pc:docMk/>
            <pc:sldMk cId="388189251" sldId="293"/>
            <ac:spMk id="24" creationId="{77AC952E-FE1E-3C99-9DBC-A0774DAFAAAE}"/>
          </ac:spMkLst>
        </pc:spChg>
        <pc:spChg chg="mod">
          <ac:chgData name="Carlos Hidalgo García" userId="5e0decdd4a0d9a7e" providerId="LiveId" clId="{C7FAEE5A-184A-4438-807C-EFA7E9CB093C}" dt="2024-10-02T20:28:12.893" v="12495" actId="1076"/>
          <ac:spMkLst>
            <pc:docMk/>
            <pc:sldMk cId="388189251" sldId="293"/>
            <ac:spMk id="26" creationId="{1CCBBC64-C1FE-878E-CDB8-D44E93351C42}"/>
          </ac:spMkLst>
        </pc:spChg>
        <pc:picChg chg="add mod">
          <ac:chgData name="Carlos Hidalgo García" userId="5e0decdd4a0d9a7e" providerId="LiveId" clId="{C7FAEE5A-184A-4438-807C-EFA7E9CB093C}" dt="2024-10-02T20:36:00.836" v="12966" actId="208"/>
          <ac:picMkLst>
            <pc:docMk/>
            <pc:sldMk cId="388189251" sldId="293"/>
            <ac:picMk id="5" creationId="{6AC53FE9-CCAA-E3FF-EE48-EED5D76800BF}"/>
          </ac:picMkLst>
        </pc:picChg>
        <pc:picChg chg="del">
          <ac:chgData name="Carlos Hidalgo García" userId="5e0decdd4a0d9a7e" providerId="LiveId" clId="{C7FAEE5A-184A-4438-807C-EFA7E9CB093C}" dt="2024-10-02T20:25:09.381" v="12382" actId="478"/>
          <ac:picMkLst>
            <pc:docMk/>
            <pc:sldMk cId="388189251" sldId="293"/>
            <ac:picMk id="8" creationId="{458722EA-11B2-06DD-261D-28BE39349B51}"/>
          </ac:picMkLst>
        </pc:picChg>
        <pc:picChg chg="del">
          <ac:chgData name="Carlos Hidalgo García" userId="5e0decdd4a0d9a7e" providerId="LiveId" clId="{C7FAEE5A-184A-4438-807C-EFA7E9CB093C}" dt="2024-10-02T20:25:08.934" v="12381" actId="478"/>
          <ac:picMkLst>
            <pc:docMk/>
            <pc:sldMk cId="388189251" sldId="293"/>
            <ac:picMk id="23" creationId="{DF8F038F-326D-2718-B035-18432757EF7E}"/>
          </ac:picMkLst>
        </pc:picChg>
        <pc:cxnChg chg="del mod">
          <ac:chgData name="Carlos Hidalgo García" userId="5e0decdd4a0d9a7e" providerId="LiveId" clId="{C7FAEE5A-184A-4438-807C-EFA7E9CB093C}" dt="2024-10-02T21:01:50.213" v="13308" actId="478"/>
          <ac:cxnSpMkLst>
            <pc:docMk/>
            <pc:sldMk cId="388189251" sldId="293"/>
            <ac:cxnSpMk id="10" creationId="{C3E9B7A7-9704-2FAF-69CE-1E26F80FDBFE}"/>
          </ac:cxnSpMkLst>
        </pc:cxnChg>
        <pc:cxnChg chg="del mod">
          <ac:chgData name="Carlos Hidalgo García" userId="5e0decdd4a0d9a7e" providerId="LiveId" clId="{C7FAEE5A-184A-4438-807C-EFA7E9CB093C}" dt="2024-10-02T21:01:51.211" v="13309" actId="478"/>
          <ac:cxnSpMkLst>
            <pc:docMk/>
            <pc:sldMk cId="388189251" sldId="293"/>
            <ac:cxnSpMk id="12" creationId="{82070113-7BB7-7024-E433-0280FBD0E38C}"/>
          </ac:cxnSpMkLst>
        </pc:cxnChg>
        <pc:cxnChg chg="add mod">
          <ac:chgData name="Carlos Hidalgo García" userId="5e0decdd4a0d9a7e" providerId="LiveId" clId="{C7FAEE5A-184A-4438-807C-EFA7E9CB093C}" dt="2024-10-02T21:01:52.159" v="13310"/>
          <ac:cxnSpMkLst>
            <pc:docMk/>
            <pc:sldMk cId="388189251" sldId="293"/>
            <ac:cxnSpMk id="13" creationId="{95E340ED-8C6F-5D04-1C1C-78BAAD98D521}"/>
          </ac:cxnSpMkLst>
        </pc:cxnChg>
        <pc:cxnChg chg="add mod">
          <ac:chgData name="Carlos Hidalgo García" userId="5e0decdd4a0d9a7e" providerId="LiveId" clId="{C7FAEE5A-184A-4438-807C-EFA7E9CB093C}" dt="2024-10-02T21:01:52.159" v="13310"/>
          <ac:cxnSpMkLst>
            <pc:docMk/>
            <pc:sldMk cId="388189251" sldId="293"/>
            <ac:cxnSpMk id="15" creationId="{67CA95C3-0708-4946-FA08-DEB32F843BD2}"/>
          </ac:cxnSpMkLst>
        </pc:cxnChg>
      </pc:sldChg>
      <pc:sldChg chg="addSp delSp modSp add mod">
        <pc:chgData name="Carlos Hidalgo García" userId="5e0decdd4a0d9a7e" providerId="LiveId" clId="{C7FAEE5A-184A-4438-807C-EFA7E9CB093C}" dt="2024-10-02T21:02:33.578" v="13327" actId="20577"/>
        <pc:sldMkLst>
          <pc:docMk/>
          <pc:sldMk cId="2081922072" sldId="294"/>
        </pc:sldMkLst>
        <pc:spChg chg="mod">
          <ac:chgData name="Carlos Hidalgo García" userId="5e0decdd4a0d9a7e" providerId="LiveId" clId="{C7FAEE5A-184A-4438-807C-EFA7E9CB093C}" dt="2024-10-02T21:02:33.578" v="13327" actId="20577"/>
          <ac:spMkLst>
            <pc:docMk/>
            <pc:sldMk cId="2081922072" sldId="294"/>
            <ac:spMk id="2" creationId="{7F9F07BE-1DDC-E18E-7266-8619704EC24D}"/>
          </ac:spMkLst>
        </pc:spChg>
        <pc:spChg chg="del">
          <ac:chgData name="Carlos Hidalgo García" userId="5e0decdd4a0d9a7e" providerId="LiveId" clId="{C7FAEE5A-184A-4438-807C-EFA7E9CB093C}" dt="2024-10-02T21:01:56.324" v="13311" actId="478"/>
          <ac:spMkLst>
            <pc:docMk/>
            <pc:sldMk cId="2081922072" sldId="294"/>
            <ac:spMk id="3" creationId="{CDC44977-E2C0-140D-5BAB-7AAD7874BEB0}"/>
          </ac:spMkLst>
        </pc:spChg>
        <pc:spChg chg="del">
          <ac:chgData name="Carlos Hidalgo García" userId="5e0decdd4a0d9a7e" providerId="LiveId" clId="{C7FAEE5A-184A-4438-807C-EFA7E9CB093C}" dt="2024-10-02T21:01:56.904" v="13312" actId="478"/>
          <ac:spMkLst>
            <pc:docMk/>
            <pc:sldMk cId="2081922072" sldId="294"/>
            <ac:spMk id="11" creationId="{B9BE3053-AAF0-0943-37EB-050D23E28A12}"/>
          </ac:spMkLst>
        </pc:spChg>
        <pc:spChg chg="add mod">
          <ac:chgData name="Carlos Hidalgo García" userId="5e0decdd4a0d9a7e" providerId="LiveId" clId="{C7FAEE5A-184A-4438-807C-EFA7E9CB093C}" dt="2024-10-02T20:32:30.927" v="12743" actId="20577"/>
          <ac:spMkLst>
            <pc:docMk/>
            <pc:sldMk cId="2081922072" sldId="294"/>
            <ac:spMk id="13" creationId="{7B43FBC4-B267-9DDE-1718-2A40E1799928}"/>
          </ac:spMkLst>
        </pc:spChg>
        <pc:spChg chg="add mod">
          <ac:chgData name="Carlos Hidalgo García" userId="5e0decdd4a0d9a7e" providerId="LiveId" clId="{C7FAEE5A-184A-4438-807C-EFA7E9CB093C}" dt="2024-10-02T21:01:59.745" v="13315"/>
          <ac:spMkLst>
            <pc:docMk/>
            <pc:sldMk cId="2081922072" sldId="294"/>
            <ac:spMk id="17" creationId="{C89FD059-F8D5-9791-35C9-031B4D2C72DA}"/>
          </ac:spMkLst>
        </pc:spChg>
        <pc:spChg chg="add mod">
          <ac:chgData name="Carlos Hidalgo García" userId="5e0decdd4a0d9a7e" providerId="LiveId" clId="{C7FAEE5A-184A-4438-807C-EFA7E9CB093C}" dt="2024-10-02T21:01:59.745" v="13315"/>
          <ac:spMkLst>
            <pc:docMk/>
            <pc:sldMk cId="2081922072" sldId="294"/>
            <ac:spMk id="19" creationId="{6E6AB452-C280-A646-5FF9-4FE678193B97}"/>
          </ac:spMkLst>
        </pc:spChg>
        <pc:spChg chg="mod">
          <ac:chgData name="Carlos Hidalgo García" userId="5e0decdd4a0d9a7e" providerId="LiveId" clId="{C7FAEE5A-184A-4438-807C-EFA7E9CB093C}" dt="2024-10-02T20:31:24.042" v="12581" actId="20577"/>
          <ac:spMkLst>
            <pc:docMk/>
            <pc:sldMk cId="2081922072" sldId="294"/>
            <ac:spMk id="24" creationId="{77AC952E-FE1E-3C99-9DBC-A0774DAFAAAE}"/>
          </ac:spMkLst>
        </pc:spChg>
        <pc:spChg chg="del">
          <ac:chgData name="Carlos Hidalgo García" userId="5e0decdd4a0d9a7e" providerId="LiveId" clId="{C7FAEE5A-184A-4438-807C-EFA7E9CB093C}" dt="2024-10-02T20:31:03.343" v="12519" actId="478"/>
          <ac:spMkLst>
            <pc:docMk/>
            <pc:sldMk cId="2081922072" sldId="294"/>
            <ac:spMk id="26" creationId="{1CCBBC64-C1FE-878E-CDB8-D44E93351C42}"/>
          </ac:spMkLst>
        </pc:spChg>
        <pc:picChg chg="del">
          <ac:chgData name="Carlos Hidalgo García" userId="5e0decdd4a0d9a7e" providerId="LiveId" clId="{C7FAEE5A-184A-4438-807C-EFA7E9CB093C}" dt="2024-10-02T20:30:51.055" v="12514" actId="478"/>
          <ac:picMkLst>
            <pc:docMk/>
            <pc:sldMk cId="2081922072" sldId="294"/>
            <ac:picMk id="5" creationId="{6AC53FE9-CCAA-E3FF-EE48-EED5D76800BF}"/>
          </ac:picMkLst>
        </pc:picChg>
        <pc:picChg chg="add del mod">
          <ac:chgData name="Carlos Hidalgo García" userId="5e0decdd4a0d9a7e" providerId="LiveId" clId="{C7FAEE5A-184A-4438-807C-EFA7E9CB093C}" dt="2024-10-02T20:33:20.400" v="12744" actId="478"/>
          <ac:picMkLst>
            <pc:docMk/>
            <pc:sldMk cId="2081922072" sldId="294"/>
            <ac:picMk id="8" creationId="{3325E849-8BA3-00FE-9EC5-C462D48DD2DB}"/>
          </ac:picMkLst>
        </pc:picChg>
        <pc:picChg chg="add mod">
          <ac:chgData name="Carlos Hidalgo García" userId="5e0decdd4a0d9a7e" providerId="LiveId" clId="{C7FAEE5A-184A-4438-807C-EFA7E9CB093C}" dt="2024-10-02T20:35:57.639" v="12965" actId="208"/>
          <ac:picMkLst>
            <pc:docMk/>
            <pc:sldMk cId="2081922072" sldId="294"/>
            <ac:picMk id="15" creationId="{7482A894-9E49-BECF-8B18-6B66B371B1B5}"/>
          </ac:picMkLst>
        </pc:picChg>
        <pc:cxnChg chg="del mod">
          <ac:chgData name="Carlos Hidalgo García" userId="5e0decdd4a0d9a7e" providerId="LiveId" clId="{C7FAEE5A-184A-4438-807C-EFA7E9CB093C}" dt="2024-10-02T21:01:57.841" v="13313" actId="478"/>
          <ac:cxnSpMkLst>
            <pc:docMk/>
            <pc:sldMk cId="2081922072" sldId="294"/>
            <ac:cxnSpMk id="10" creationId="{C3E9B7A7-9704-2FAF-69CE-1E26F80FDBFE}"/>
          </ac:cxnSpMkLst>
        </pc:cxnChg>
        <pc:cxnChg chg="del mod">
          <ac:chgData name="Carlos Hidalgo García" userId="5e0decdd4a0d9a7e" providerId="LiveId" clId="{C7FAEE5A-184A-4438-807C-EFA7E9CB093C}" dt="2024-10-02T21:01:58.839" v="13314" actId="478"/>
          <ac:cxnSpMkLst>
            <pc:docMk/>
            <pc:sldMk cId="2081922072" sldId="294"/>
            <ac:cxnSpMk id="12" creationId="{82070113-7BB7-7024-E433-0280FBD0E38C}"/>
          </ac:cxnSpMkLst>
        </pc:cxnChg>
        <pc:cxnChg chg="add mod">
          <ac:chgData name="Carlos Hidalgo García" userId="5e0decdd4a0d9a7e" providerId="LiveId" clId="{C7FAEE5A-184A-4438-807C-EFA7E9CB093C}" dt="2024-10-02T21:01:59.745" v="13315"/>
          <ac:cxnSpMkLst>
            <pc:docMk/>
            <pc:sldMk cId="2081922072" sldId="294"/>
            <ac:cxnSpMk id="16" creationId="{73CC9CA9-CD17-2262-F667-A5B84B38E6B5}"/>
          </ac:cxnSpMkLst>
        </pc:cxnChg>
        <pc:cxnChg chg="add mod">
          <ac:chgData name="Carlos Hidalgo García" userId="5e0decdd4a0d9a7e" providerId="LiveId" clId="{C7FAEE5A-184A-4438-807C-EFA7E9CB093C}" dt="2024-10-02T21:01:59.745" v="13315"/>
          <ac:cxnSpMkLst>
            <pc:docMk/>
            <pc:sldMk cId="2081922072" sldId="294"/>
            <ac:cxnSpMk id="18" creationId="{7C869BA4-4DB7-FCC1-3B10-B14666B8DA7E}"/>
          </ac:cxnSpMkLst>
        </pc:cxnChg>
      </pc:sldChg>
      <pc:sldChg chg="addSp delSp modSp add mod">
        <pc:chgData name="Carlos Hidalgo García" userId="5e0decdd4a0d9a7e" providerId="LiveId" clId="{C7FAEE5A-184A-4438-807C-EFA7E9CB093C}" dt="2024-10-02T21:02:30.346" v="13325" actId="20577"/>
        <pc:sldMkLst>
          <pc:docMk/>
          <pc:sldMk cId="2302418647" sldId="295"/>
        </pc:sldMkLst>
        <pc:spChg chg="mod">
          <ac:chgData name="Carlos Hidalgo García" userId="5e0decdd4a0d9a7e" providerId="LiveId" clId="{C7FAEE5A-184A-4438-807C-EFA7E9CB093C}" dt="2024-10-02T21:02:30.346" v="13325" actId="20577"/>
          <ac:spMkLst>
            <pc:docMk/>
            <pc:sldMk cId="2302418647" sldId="295"/>
            <ac:spMk id="2" creationId="{7F9F07BE-1DDC-E18E-7266-8619704EC24D}"/>
          </ac:spMkLst>
        </pc:spChg>
        <pc:spChg chg="del">
          <ac:chgData name="Carlos Hidalgo García" userId="5e0decdd4a0d9a7e" providerId="LiveId" clId="{C7FAEE5A-184A-4438-807C-EFA7E9CB093C}" dt="2024-10-02T21:02:03.088" v="13316" actId="478"/>
          <ac:spMkLst>
            <pc:docMk/>
            <pc:sldMk cId="2302418647" sldId="295"/>
            <ac:spMk id="3" creationId="{CDC44977-E2C0-140D-5BAB-7AAD7874BEB0}"/>
          </ac:spMkLst>
        </pc:spChg>
        <pc:spChg chg="del">
          <ac:chgData name="Carlos Hidalgo García" userId="5e0decdd4a0d9a7e" providerId="LiveId" clId="{C7FAEE5A-184A-4438-807C-EFA7E9CB093C}" dt="2024-10-02T21:02:03.802" v="13317" actId="478"/>
          <ac:spMkLst>
            <pc:docMk/>
            <pc:sldMk cId="2302418647" sldId="295"/>
            <ac:spMk id="11" creationId="{B9BE3053-AAF0-0943-37EB-050D23E28A12}"/>
          </ac:spMkLst>
        </pc:spChg>
        <pc:spChg chg="mod">
          <ac:chgData name="Carlos Hidalgo García" userId="5e0decdd4a0d9a7e" providerId="LiveId" clId="{C7FAEE5A-184A-4438-807C-EFA7E9CB093C}" dt="2024-10-02T20:37:47.055" v="13020" actId="20577"/>
          <ac:spMkLst>
            <pc:docMk/>
            <pc:sldMk cId="2302418647" sldId="295"/>
            <ac:spMk id="13" creationId="{7B43FBC4-B267-9DDE-1718-2A40E1799928}"/>
          </ac:spMkLst>
        </pc:spChg>
        <pc:spChg chg="add mod">
          <ac:chgData name="Carlos Hidalgo García" userId="5e0decdd4a0d9a7e" providerId="LiveId" clId="{C7FAEE5A-184A-4438-807C-EFA7E9CB093C}" dt="2024-10-02T20:37:41.451" v="13018" actId="1076"/>
          <ac:spMkLst>
            <pc:docMk/>
            <pc:sldMk cId="2302418647" sldId="295"/>
            <ac:spMk id="21" creationId="{FC0C24C8-8572-FE0F-127E-E15D64C97CBA}"/>
          </ac:spMkLst>
        </pc:spChg>
        <pc:spChg chg="add mod">
          <ac:chgData name="Carlos Hidalgo García" userId="5e0decdd4a0d9a7e" providerId="LiveId" clId="{C7FAEE5A-184A-4438-807C-EFA7E9CB093C}" dt="2024-10-02T21:02:06.749" v="13320"/>
          <ac:spMkLst>
            <pc:docMk/>
            <pc:sldMk cId="2302418647" sldId="295"/>
            <ac:spMk id="23" creationId="{F25EAE01-35F8-268A-33E4-63CE99727E90}"/>
          </ac:spMkLst>
        </pc:spChg>
        <pc:spChg chg="mod">
          <ac:chgData name="Carlos Hidalgo García" userId="5e0decdd4a0d9a7e" providerId="LiveId" clId="{C7FAEE5A-184A-4438-807C-EFA7E9CB093C}" dt="2024-10-02T20:33:53.953" v="12791" actId="313"/>
          <ac:spMkLst>
            <pc:docMk/>
            <pc:sldMk cId="2302418647" sldId="295"/>
            <ac:spMk id="24" creationId="{77AC952E-FE1E-3C99-9DBC-A0774DAFAAAE}"/>
          </ac:spMkLst>
        </pc:spChg>
        <pc:spChg chg="add mod">
          <ac:chgData name="Carlos Hidalgo García" userId="5e0decdd4a0d9a7e" providerId="LiveId" clId="{C7FAEE5A-184A-4438-807C-EFA7E9CB093C}" dt="2024-10-02T21:02:06.749" v="13320"/>
          <ac:spMkLst>
            <pc:docMk/>
            <pc:sldMk cId="2302418647" sldId="295"/>
            <ac:spMk id="26" creationId="{EDF7F894-C61B-FAB5-750C-9A41FCEF7FAB}"/>
          </ac:spMkLst>
        </pc:spChg>
        <pc:picChg chg="add mod">
          <ac:chgData name="Carlos Hidalgo García" userId="5e0decdd4a0d9a7e" providerId="LiveId" clId="{C7FAEE5A-184A-4438-807C-EFA7E9CB093C}" dt="2024-10-02T20:35:51.089" v="12963" actId="208"/>
          <ac:picMkLst>
            <pc:docMk/>
            <pc:sldMk cId="2302418647" sldId="295"/>
            <ac:picMk id="5" creationId="{929B9C86-5004-0C0C-2526-30CB082CB6BA}"/>
          </ac:picMkLst>
        </pc:picChg>
        <pc:picChg chg="add mod">
          <ac:chgData name="Carlos Hidalgo García" userId="5e0decdd4a0d9a7e" providerId="LiveId" clId="{C7FAEE5A-184A-4438-807C-EFA7E9CB093C}" dt="2024-10-02T20:37:18.980" v="12995" actId="1076"/>
          <ac:picMkLst>
            <pc:docMk/>
            <pc:sldMk cId="2302418647" sldId="295"/>
            <ac:picMk id="14" creationId="{06589D9D-9822-B295-0B69-CB7C41A9C943}"/>
          </ac:picMkLst>
        </pc:picChg>
        <pc:picChg chg="del">
          <ac:chgData name="Carlos Hidalgo García" userId="5e0decdd4a0d9a7e" providerId="LiveId" clId="{C7FAEE5A-184A-4438-807C-EFA7E9CB093C}" dt="2024-10-02T20:33:38.486" v="12749" actId="478"/>
          <ac:picMkLst>
            <pc:docMk/>
            <pc:sldMk cId="2302418647" sldId="295"/>
            <ac:picMk id="15" creationId="{7482A894-9E49-BECF-8B18-6B66B371B1B5}"/>
          </ac:picMkLst>
        </pc:picChg>
        <pc:picChg chg="add mod">
          <ac:chgData name="Carlos Hidalgo García" userId="5e0decdd4a0d9a7e" providerId="LiveId" clId="{C7FAEE5A-184A-4438-807C-EFA7E9CB093C}" dt="2024-10-02T20:37:20.313" v="12996" actId="1076"/>
          <ac:picMkLst>
            <pc:docMk/>
            <pc:sldMk cId="2302418647" sldId="295"/>
            <ac:picMk id="17" creationId="{361D2A0C-8F62-B0AE-CE90-8853C971BEBE}"/>
          </ac:picMkLst>
        </pc:picChg>
        <pc:picChg chg="add mod">
          <ac:chgData name="Carlos Hidalgo García" userId="5e0decdd4a0d9a7e" providerId="LiveId" clId="{C7FAEE5A-184A-4438-807C-EFA7E9CB093C}" dt="2024-10-02T20:37:27.479" v="12998" actId="208"/>
          <ac:picMkLst>
            <pc:docMk/>
            <pc:sldMk cId="2302418647" sldId="295"/>
            <ac:picMk id="19" creationId="{7481A0E3-A477-F29D-C595-2127804A5819}"/>
          </ac:picMkLst>
        </pc:picChg>
        <pc:cxnChg chg="del mod">
          <ac:chgData name="Carlos Hidalgo García" userId="5e0decdd4a0d9a7e" providerId="LiveId" clId="{C7FAEE5A-184A-4438-807C-EFA7E9CB093C}" dt="2024-10-02T21:02:04.604" v="13318" actId="478"/>
          <ac:cxnSpMkLst>
            <pc:docMk/>
            <pc:sldMk cId="2302418647" sldId="295"/>
            <ac:cxnSpMk id="10" creationId="{C3E9B7A7-9704-2FAF-69CE-1E26F80FDBFE}"/>
          </ac:cxnSpMkLst>
        </pc:cxnChg>
        <pc:cxnChg chg="del mod">
          <ac:chgData name="Carlos Hidalgo García" userId="5e0decdd4a0d9a7e" providerId="LiveId" clId="{C7FAEE5A-184A-4438-807C-EFA7E9CB093C}" dt="2024-10-02T21:02:05.788" v="13319" actId="478"/>
          <ac:cxnSpMkLst>
            <pc:docMk/>
            <pc:sldMk cId="2302418647" sldId="295"/>
            <ac:cxnSpMk id="12" creationId="{82070113-7BB7-7024-E433-0280FBD0E38C}"/>
          </ac:cxnSpMkLst>
        </pc:cxnChg>
        <pc:cxnChg chg="add mod">
          <ac:chgData name="Carlos Hidalgo García" userId="5e0decdd4a0d9a7e" providerId="LiveId" clId="{C7FAEE5A-184A-4438-807C-EFA7E9CB093C}" dt="2024-10-02T21:02:06.749" v="13320"/>
          <ac:cxnSpMkLst>
            <pc:docMk/>
            <pc:sldMk cId="2302418647" sldId="295"/>
            <ac:cxnSpMk id="22" creationId="{19D4482A-18B2-1644-A0E6-701BC4170FA9}"/>
          </ac:cxnSpMkLst>
        </pc:cxnChg>
        <pc:cxnChg chg="add mod">
          <ac:chgData name="Carlos Hidalgo García" userId="5e0decdd4a0d9a7e" providerId="LiveId" clId="{C7FAEE5A-184A-4438-807C-EFA7E9CB093C}" dt="2024-10-02T21:02:06.749" v="13320"/>
          <ac:cxnSpMkLst>
            <pc:docMk/>
            <pc:sldMk cId="2302418647" sldId="295"/>
            <ac:cxnSpMk id="25" creationId="{5871E0B0-0EBE-A51F-3A1E-B4E1F671E8B2}"/>
          </ac:cxnSpMkLst>
        </pc:cxnChg>
      </pc:sldChg>
      <pc:sldChg chg="addSp modSp add mod">
        <pc:chgData name="Carlos Hidalgo García" userId="5e0decdd4a0d9a7e" providerId="LiveId" clId="{C7FAEE5A-184A-4438-807C-EFA7E9CB093C}" dt="2024-10-02T21:02:53.504" v="13339" actId="20577"/>
        <pc:sldMkLst>
          <pc:docMk/>
          <pc:sldMk cId="1223997280" sldId="296"/>
        </pc:sldMkLst>
        <pc:spChg chg="mod">
          <ac:chgData name="Carlos Hidalgo García" userId="5e0decdd4a0d9a7e" providerId="LiveId" clId="{C7FAEE5A-184A-4438-807C-EFA7E9CB093C}" dt="2024-10-02T21:02:53.504" v="13339" actId="20577"/>
          <ac:spMkLst>
            <pc:docMk/>
            <pc:sldMk cId="1223997280" sldId="296"/>
            <ac:spMk id="2" creationId="{7F9F07BE-1DDC-E18E-7266-8619704EC24D}"/>
          </ac:spMkLst>
        </pc:spChg>
        <pc:spChg chg="mod">
          <ac:chgData name="Carlos Hidalgo García" userId="5e0decdd4a0d9a7e" providerId="LiveId" clId="{C7FAEE5A-184A-4438-807C-EFA7E9CB093C}" dt="2024-10-02T20:59:18.223" v="13172"/>
          <ac:spMkLst>
            <pc:docMk/>
            <pc:sldMk cId="1223997280" sldId="296"/>
            <ac:spMk id="3" creationId="{CDC44977-E2C0-140D-5BAB-7AAD7874BEB0}"/>
          </ac:spMkLst>
        </pc:spChg>
        <pc:spChg chg="add mod">
          <ac:chgData name="Carlos Hidalgo García" userId="5e0decdd4a0d9a7e" providerId="LiveId" clId="{C7FAEE5A-184A-4438-807C-EFA7E9CB093C}" dt="2024-10-02T20:42:39.496" v="13044" actId="1076"/>
          <ac:spMkLst>
            <pc:docMk/>
            <pc:sldMk cId="1223997280" sldId="296"/>
            <ac:spMk id="13" creationId="{A3040CD8-1B8D-A8E1-39A9-B974FE960191}"/>
          </ac:spMkLst>
        </pc:spChg>
        <pc:spChg chg="add mod">
          <ac:chgData name="Carlos Hidalgo García" userId="5e0decdd4a0d9a7e" providerId="LiveId" clId="{C7FAEE5A-184A-4438-807C-EFA7E9CB093C}" dt="2024-10-02T20:44:36.912" v="13123" actId="1076"/>
          <ac:spMkLst>
            <pc:docMk/>
            <pc:sldMk cId="1223997280" sldId="296"/>
            <ac:spMk id="17" creationId="{2D87728B-15DE-ADDD-4F7F-C53A9E757CFC}"/>
          </ac:spMkLst>
        </pc:spChg>
        <pc:spChg chg="mod">
          <ac:chgData name="Carlos Hidalgo García" userId="5e0decdd4a0d9a7e" providerId="LiveId" clId="{C7FAEE5A-184A-4438-807C-EFA7E9CB093C}" dt="2024-10-02T20:42:19.111" v="13037" actId="20577"/>
          <ac:spMkLst>
            <pc:docMk/>
            <pc:sldMk cId="1223997280" sldId="296"/>
            <ac:spMk id="24" creationId="{77AC952E-FE1E-3C99-9DBC-A0774DAFAAAE}"/>
          </ac:spMkLst>
        </pc:spChg>
        <pc:picChg chg="add mod">
          <ac:chgData name="Carlos Hidalgo García" userId="5e0decdd4a0d9a7e" providerId="LiveId" clId="{C7FAEE5A-184A-4438-807C-EFA7E9CB093C}" dt="2024-10-02T20:43:40.839" v="13045" actId="14100"/>
          <ac:picMkLst>
            <pc:docMk/>
            <pc:sldMk cId="1223997280" sldId="296"/>
            <ac:picMk id="5" creationId="{E77A9498-EE0A-BEC6-DA17-62CF74036EB2}"/>
          </ac:picMkLst>
        </pc:picChg>
        <pc:picChg chg="add mod">
          <ac:chgData name="Carlos Hidalgo García" userId="5e0decdd4a0d9a7e" providerId="LiveId" clId="{C7FAEE5A-184A-4438-807C-EFA7E9CB093C}" dt="2024-10-02T20:43:47.814" v="13048" actId="208"/>
          <ac:picMkLst>
            <pc:docMk/>
            <pc:sldMk cId="1223997280" sldId="296"/>
            <ac:picMk id="15" creationId="{E6299A45-8B2C-B803-FFEB-E3253E7F5282}"/>
          </ac:picMkLst>
        </pc:picChg>
        <pc:cxnChg chg="mod">
          <ac:chgData name="Carlos Hidalgo García" userId="5e0decdd4a0d9a7e" providerId="LiveId" clId="{C7FAEE5A-184A-4438-807C-EFA7E9CB093C}" dt="2024-10-02T21:02:17.249" v="13321" actId="14100"/>
          <ac:cxnSpMkLst>
            <pc:docMk/>
            <pc:sldMk cId="1223997280" sldId="296"/>
            <ac:cxnSpMk id="12" creationId="{82070113-7BB7-7024-E433-0280FBD0E38C}"/>
          </ac:cxnSpMkLst>
        </pc:cxnChg>
      </pc:sldChg>
      <pc:sldChg chg="modSp add mod ord">
        <pc:chgData name="Carlos Hidalgo García" userId="5e0decdd4a0d9a7e" providerId="LiveId" clId="{C7FAEE5A-184A-4438-807C-EFA7E9CB093C}" dt="2024-10-02T21:17:14.072" v="14687" actId="20577"/>
        <pc:sldMkLst>
          <pc:docMk/>
          <pc:sldMk cId="2568322688" sldId="297"/>
        </pc:sldMkLst>
        <pc:spChg chg="mod">
          <ac:chgData name="Carlos Hidalgo García" userId="5e0decdd4a0d9a7e" providerId="LiveId" clId="{C7FAEE5A-184A-4438-807C-EFA7E9CB093C}" dt="2024-10-02T21:17:14.072" v="14687" actId="20577"/>
          <ac:spMkLst>
            <pc:docMk/>
            <pc:sldMk cId="2568322688" sldId="297"/>
            <ac:spMk id="5" creationId="{E7DC1AC7-B994-A3D5-DDF3-534920C93FBC}"/>
          </ac:spMkLst>
        </pc:spChg>
        <pc:spChg chg="mod">
          <ac:chgData name="Carlos Hidalgo García" userId="5e0decdd4a0d9a7e" providerId="LiveId" clId="{C7FAEE5A-184A-4438-807C-EFA7E9CB093C}" dt="2024-10-02T21:03:36.155" v="13379" actId="404"/>
          <ac:spMkLst>
            <pc:docMk/>
            <pc:sldMk cId="2568322688" sldId="297"/>
            <ac:spMk id="6" creationId="{03E9B5F6-D12F-D76F-64B8-A813D2D8B9A9}"/>
          </ac:spMkLst>
        </pc:spChg>
      </pc:sldChg>
      <pc:sldChg chg="modSp add mod ord">
        <pc:chgData name="Carlos Hidalgo García" userId="5e0decdd4a0d9a7e" providerId="LiveId" clId="{C7FAEE5A-184A-4438-807C-EFA7E9CB093C}" dt="2024-10-02T21:03:11.262" v="13349" actId="20577"/>
        <pc:sldMkLst>
          <pc:docMk/>
          <pc:sldMk cId="3034707097" sldId="298"/>
        </pc:sldMkLst>
        <pc:spChg chg="mod">
          <ac:chgData name="Carlos Hidalgo García" userId="5e0decdd4a0d9a7e" providerId="LiveId" clId="{C7FAEE5A-184A-4438-807C-EFA7E9CB093C}" dt="2024-10-02T21:03:11.262" v="13349" actId="20577"/>
          <ac:spMkLst>
            <pc:docMk/>
            <pc:sldMk cId="3034707097" sldId="298"/>
            <ac:spMk id="5" creationId="{E7DC1AC7-B994-A3D5-DDF3-534920C93FBC}"/>
          </ac:spMkLst>
        </pc:spChg>
        <pc:spChg chg="mod">
          <ac:chgData name="Carlos Hidalgo García" userId="5e0decdd4a0d9a7e" providerId="LiveId" clId="{C7FAEE5A-184A-4438-807C-EFA7E9CB093C}" dt="2024-10-02T20:51:46.992" v="13150" actId="20577"/>
          <ac:spMkLst>
            <pc:docMk/>
            <pc:sldMk cId="3034707097" sldId="298"/>
            <ac:spMk id="6" creationId="{03E9B5F6-D12F-D76F-64B8-A813D2D8B9A9}"/>
          </ac:spMkLst>
        </pc:spChg>
      </pc:sldChg>
      <pc:sldChg chg="modSp add mod ord">
        <pc:chgData name="Carlos Hidalgo García" userId="5e0decdd4a0d9a7e" providerId="LiveId" clId="{C7FAEE5A-184A-4438-807C-EFA7E9CB093C}" dt="2024-10-02T21:02:50.386" v="13337" actId="20577"/>
        <pc:sldMkLst>
          <pc:docMk/>
          <pc:sldMk cId="2571109814" sldId="299"/>
        </pc:sldMkLst>
        <pc:spChg chg="mod">
          <ac:chgData name="Carlos Hidalgo García" userId="5e0decdd4a0d9a7e" providerId="LiveId" clId="{C7FAEE5A-184A-4438-807C-EFA7E9CB093C}" dt="2024-10-02T21:02:50.386" v="13337" actId="20577"/>
          <ac:spMkLst>
            <pc:docMk/>
            <pc:sldMk cId="2571109814" sldId="299"/>
            <ac:spMk id="5" creationId="{E7DC1AC7-B994-A3D5-DDF3-534920C93FBC}"/>
          </ac:spMkLst>
        </pc:spChg>
        <pc:spChg chg="mod">
          <ac:chgData name="Carlos Hidalgo García" userId="5e0decdd4a0d9a7e" providerId="LiveId" clId="{C7FAEE5A-184A-4438-807C-EFA7E9CB093C}" dt="2024-10-02T21:00:30.867" v="13288" actId="20577"/>
          <ac:spMkLst>
            <pc:docMk/>
            <pc:sldMk cId="2571109814" sldId="299"/>
            <ac:spMk id="6" creationId="{03E9B5F6-D12F-D76F-64B8-A813D2D8B9A9}"/>
          </ac:spMkLst>
        </pc:spChg>
      </pc:sldChg>
      <pc:sldChg chg="delSp modSp add del mod ord">
        <pc:chgData name="Carlos Hidalgo García" userId="5e0decdd4a0d9a7e" providerId="LiveId" clId="{C7FAEE5A-184A-4438-807C-EFA7E9CB093C}" dt="2024-10-02T21:12:50.353" v="14526" actId="47"/>
        <pc:sldMkLst>
          <pc:docMk/>
          <pc:sldMk cId="802259716" sldId="300"/>
        </pc:sldMkLst>
        <pc:spChg chg="mod">
          <ac:chgData name="Carlos Hidalgo García" userId="5e0decdd4a0d9a7e" providerId="LiveId" clId="{C7FAEE5A-184A-4438-807C-EFA7E9CB093C}" dt="2024-10-02T21:03:56.600" v="13386" actId="20577"/>
          <ac:spMkLst>
            <pc:docMk/>
            <pc:sldMk cId="802259716" sldId="300"/>
            <ac:spMk id="2" creationId="{7F9F07BE-1DDC-E18E-7266-8619704EC24D}"/>
          </ac:spMkLst>
        </pc:spChg>
        <pc:spChg chg="del">
          <ac:chgData name="Carlos Hidalgo García" userId="5e0decdd4a0d9a7e" providerId="LiveId" clId="{C7FAEE5A-184A-4438-807C-EFA7E9CB093C}" dt="2024-10-02T21:03:53.020" v="13383" actId="478"/>
          <ac:spMkLst>
            <pc:docMk/>
            <pc:sldMk cId="802259716" sldId="300"/>
            <ac:spMk id="13" creationId="{7B43FBC4-B267-9DDE-1718-2A40E1799928}"/>
          </ac:spMkLst>
        </pc:spChg>
        <pc:spChg chg="del">
          <ac:chgData name="Carlos Hidalgo García" userId="5e0decdd4a0d9a7e" providerId="LiveId" clId="{C7FAEE5A-184A-4438-807C-EFA7E9CB093C}" dt="2024-10-02T21:03:53.020" v="13383" actId="478"/>
          <ac:spMkLst>
            <pc:docMk/>
            <pc:sldMk cId="802259716" sldId="300"/>
            <ac:spMk id="21" creationId="{FC0C24C8-8572-FE0F-127E-E15D64C97CBA}"/>
          </ac:spMkLst>
        </pc:spChg>
        <pc:spChg chg="mod">
          <ac:chgData name="Carlos Hidalgo García" userId="5e0decdd4a0d9a7e" providerId="LiveId" clId="{C7FAEE5A-184A-4438-807C-EFA7E9CB093C}" dt="2024-10-02T21:04:19.058" v="13411" actId="14100"/>
          <ac:spMkLst>
            <pc:docMk/>
            <pc:sldMk cId="802259716" sldId="300"/>
            <ac:spMk id="23" creationId="{F25EAE01-35F8-268A-33E4-63CE99727E90}"/>
          </ac:spMkLst>
        </pc:spChg>
        <pc:spChg chg="mod">
          <ac:chgData name="Carlos Hidalgo García" userId="5e0decdd4a0d9a7e" providerId="LiveId" clId="{C7FAEE5A-184A-4438-807C-EFA7E9CB093C}" dt="2024-10-02T21:09:15.171" v="13928" actId="20577"/>
          <ac:spMkLst>
            <pc:docMk/>
            <pc:sldMk cId="802259716" sldId="300"/>
            <ac:spMk id="24" creationId="{77AC952E-FE1E-3C99-9DBC-A0774DAFAAAE}"/>
          </ac:spMkLst>
        </pc:spChg>
        <pc:spChg chg="mod">
          <ac:chgData name="Carlos Hidalgo García" userId="5e0decdd4a0d9a7e" providerId="LiveId" clId="{C7FAEE5A-184A-4438-807C-EFA7E9CB093C}" dt="2024-10-02T21:04:33.487" v="13412" actId="1076"/>
          <ac:spMkLst>
            <pc:docMk/>
            <pc:sldMk cId="802259716" sldId="300"/>
            <ac:spMk id="26" creationId="{EDF7F894-C61B-FAB5-750C-9A41FCEF7FAB}"/>
          </ac:spMkLst>
        </pc:spChg>
        <pc:picChg chg="del">
          <ac:chgData name="Carlos Hidalgo García" userId="5e0decdd4a0d9a7e" providerId="LiveId" clId="{C7FAEE5A-184A-4438-807C-EFA7E9CB093C}" dt="2024-10-02T21:03:53.020" v="13383" actId="478"/>
          <ac:picMkLst>
            <pc:docMk/>
            <pc:sldMk cId="802259716" sldId="300"/>
            <ac:picMk id="5" creationId="{929B9C86-5004-0C0C-2526-30CB082CB6BA}"/>
          </ac:picMkLst>
        </pc:picChg>
        <pc:picChg chg="del">
          <ac:chgData name="Carlos Hidalgo García" userId="5e0decdd4a0d9a7e" providerId="LiveId" clId="{C7FAEE5A-184A-4438-807C-EFA7E9CB093C}" dt="2024-10-02T21:03:53.020" v="13383" actId="478"/>
          <ac:picMkLst>
            <pc:docMk/>
            <pc:sldMk cId="802259716" sldId="300"/>
            <ac:picMk id="14" creationId="{06589D9D-9822-B295-0B69-CB7C41A9C943}"/>
          </ac:picMkLst>
        </pc:picChg>
        <pc:picChg chg="del">
          <ac:chgData name="Carlos Hidalgo García" userId="5e0decdd4a0d9a7e" providerId="LiveId" clId="{C7FAEE5A-184A-4438-807C-EFA7E9CB093C}" dt="2024-10-02T21:03:53.020" v="13383" actId="478"/>
          <ac:picMkLst>
            <pc:docMk/>
            <pc:sldMk cId="802259716" sldId="300"/>
            <ac:picMk id="17" creationId="{361D2A0C-8F62-B0AE-CE90-8853C971BEBE}"/>
          </ac:picMkLst>
        </pc:picChg>
        <pc:picChg chg="del">
          <ac:chgData name="Carlos Hidalgo García" userId="5e0decdd4a0d9a7e" providerId="LiveId" clId="{C7FAEE5A-184A-4438-807C-EFA7E9CB093C}" dt="2024-10-02T21:03:53.020" v="13383" actId="478"/>
          <ac:picMkLst>
            <pc:docMk/>
            <pc:sldMk cId="802259716" sldId="300"/>
            <ac:picMk id="19" creationId="{7481A0E3-A477-F29D-C595-2127804A5819}"/>
          </ac:picMkLst>
        </pc:picChg>
        <pc:cxnChg chg="mod">
          <ac:chgData name="Carlos Hidalgo García" userId="5e0decdd4a0d9a7e" providerId="LiveId" clId="{C7FAEE5A-184A-4438-807C-EFA7E9CB093C}" dt="2024-10-02T21:04:19.058" v="13411" actId="14100"/>
          <ac:cxnSpMkLst>
            <pc:docMk/>
            <pc:sldMk cId="802259716" sldId="300"/>
            <ac:cxnSpMk id="22" creationId="{19D4482A-18B2-1644-A0E6-701BC4170FA9}"/>
          </ac:cxnSpMkLst>
        </pc:cxnChg>
        <pc:cxnChg chg="mod">
          <ac:chgData name="Carlos Hidalgo García" userId="5e0decdd4a0d9a7e" providerId="LiveId" clId="{C7FAEE5A-184A-4438-807C-EFA7E9CB093C}" dt="2024-10-02T21:04:19.058" v="13411" actId="14100"/>
          <ac:cxnSpMkLst>
            <pc:docMk/>
            <pc:sldMk cId="802259716" sldId="300"/>
            <ac:cxnSpMk id="25" creationId="{5871E0B0-0EBE-A51F-3A1E-B4E1F671E8B2}"/>
          </ac:cxnSpMkLst>
        </pc:cxnChg>
      </pc:sldChg>
      <pc:sldChg chg="addSp delSp modSp add mod">
        <pc:chgData name="Carlos Hidalgo García" userId="5e0decdd4a0d9a7e" providerId="LiveId" clId="{C7FAEE5A-184A-4438-807C-EFA7E9CB093C}" dt="2024-10-02T21:28:25.599" v="15592" actId="1076"/>
        <pc:sldMkLst>
          <pc:docMk/>
          <pc:sldMk cId="2676061131" sldId="301"/>
        </pc:sldMkLst>
        <pc:spChg chg="mod">
          <ac:chgData name="Carlos Hidalgo García" userId="5e0decdd4a0d9a7e" providerId="LiveId" clId="{C7FAEE5A-184A-4438-807C-EFA7E9CB093C}" dt="2024-10-02T21:17:18.201" v="14689" actId="20577"/>
          <ac:spMkLst>
            <pc:docMk/>
            <pc:sldMk cId="2676061131" sldId="301"/>
            <ac:spMk id="2" creationId="{7F9F07BE-1DDC-E18E-7266-8619704EC24D}"/>
          </ac:spMkLst>
        </pc:spChg>
        <pc:spChg chg="add del mod">
          <ac:chgData name="Carlos Hidalgo García" userId="5e0decdd4a0d9a7e" providerId="LiveId" clId="{C7FAEE5A-184A-4438-807C-EFA7E9CB093C}" dt="2024-10-02T21:25:43.737" v="15115" actId="478"/>
          <ac:spMkLst>
            <pc:docMk/>
            <pc:sldMk cId="2676061131" sldId="301"/>
            <ac:spMk id="13" creationId="{EF19CD9A-441D-0496-E512-355649A75247}"/>
          </ac:spMkLst>
        </pc:spChg>
        <pc:spChg chg="mod">
          <ac:chgData name="Carlos Hidalgo García" userId="5e0decdd4a0d9a7e" providerId="LiveId" clId="{C7FAEE5A-184A-4438-807C-EFA7E9CB093C}" dt="2024-10-02T21:28:19.295" v="15591" actId="13926"/>
          <ac:spMkLst>
            <pc:docMk/>
            <pc:sldMk cId="2676061131" sldId="301"/>
            <ac:spMk id="24" creationId="{77AC952E-FE1E-3C99-9DBC-A0774DAFAAAE}"/>
          </ac:spMkLst>
        </pc:spChg>
        <pc:picChg chg="add del mod">
          <ac:chgData name="Carlos Hidalgo García" userId="5e0decdd4a0d9a7e" providerId="LiveId" clId="{C7FAEE5A-184A-4438-807C-EFA7E9CB093C}" dt="2024-10-02T21:25:55.868" v="15150" actId="478"/>
          <ac:picMkLst>
            <pc:docMk/>
            <pc:sldMk cId="2676061131" sldId="301"/>
            <ac:picMk id="4" creationId="{2612F1FD-9EA2-5BF7-45A7-D2EBCEF3BD2A}"/>
          </ac:picMkLst>
        </pc:picChg>
        <pc:picChg chg="add del mod">
          <ac:chgData name="Carlos Hidalgo García" userId="5e0decdd4a0d9a7e" providerId="LiveId" clId="{C7FAEE5A-184A-4438-807C-EFA7E9CB093C}" dt="2024-10-02T21:25:40.549" v="15114" actId="478"/>
          <ac:picMkLst>
            <pc:docMk/>
            <pc:sldMk cId="2676061131" sldId="301"/>
            <ac:picMk id="8" creationId="{3165C80C-455A-5367-7534-AD251A817B95}"/>
          </ac:picMkLst>
        </pc:picChg>
        <pc:picChg chg="add del mod">
          <ac:chgData name="Carlos Hidalgo García" userId="5e0decdd4a0d9a7e" providerId="LiveId" clId="{C7FAEE5A-184A-4438-807C-EFA7E9CB093C}" dt="2024-10-02T21:25:44.525" v="15116" actId="478"/>
          <ac:picMkLst>
            <pc:docMk/>
            <pc:sldMk cId="2676061131" sldId="301"/>
            <ac:picMk id="11" creationId="{3E6456BD-C572-4713-4EF9-D4240F3CCAB6}"/>
          </ac:picMkLst>
        </pc:picChg>
        <pc:picChg chg="add mod">
          <ac:chgData name="Carlos Hidalgo García" userId="5e0decdd4a0d9a7e" providerId="LiveId" clId="{C7FAEE5A-184A-4438-807C-EFA7E9CB093C}" dt="2024-10-02T21:28:25.599" v="15592" actId="1076"/>
          <ac:picMkLst>
            <pc:docMk/>
            <pc:sldMk cId="2676061131" sldId="301"/>
            <ac:picMk id="15" creationId="{40239E08-A8BB-29A8-008C-31457C48C03F}"/>
          </ac:picMkLst>
        </pc:picChg>
      </pc:sldChg>
      <pc:sldChg chg="addSp delSp modSp add mod">
        <pc:chgData name="Carlos Hidalgo García" userId="5e0decdd4a0d9a7e" providerId="LiveId" clId="{C7FAEE5A-184A-4438-807C-EFA7E9CB093C}" dt="2024-10-02T21:12:36.731" v="14523" actId="1076"/>
        <pc:sldMkLst>
          <pc:docMk/>
          <pc:sldMk cId="2262322562" sldId="302"/>
        </pc:sldMkLst>
        <pc:spChg chg="mod">
          <ac:chgData name="Carlos Hidalgo García" userId="5e0decdd4a0d9a7e" providerId="LiveId" clId="{C7FAEE5A-184A-4438-807C-EFA7E9CB093C}" dt="2024-10-02T21:09:26.957" v="13931" actId="20577"/>
          <ac:spMkLst>
            <pc:docMk/>
            <pc:sldMk cId="2262322562" sldId="302"/>
            <ac:spMk id="2" creationId="{7F9F07BE-1DDC-E18E-7266-8619704EC24D}"/>
          </ac:spMkLst>
        </pc:spChg>
        <pc:spChg chg="mod">
          <ac:chgData name="Carlos Hidalgo García" userId="5e0decdd4a0d9a7e" providerId="LiveId" clId="{C7FAEE5A-184A-4438-807C-EFA7E9CB093C}" dt="2024-10-02T21:12:20.953" v="14517" actId="1076"/>
          <ac:spMkLst>
            <pc:docMk/>
            <pc:sldMk cId="2262322562" sldId="302"/>
            <ac:spMk id="13" creationId="{7B43FBC4-B267-9DDE-1718-2A40E1799928}"/>
          </ac:spMkLst>
        </pc:spChg>
        <pc:spChg chg="del">
          <ac:chgData name="Carlos Hidalgo García" userId="5e0decdd4a0d9a7e" providerId="LiveId" clId="{C7FAEE5A-184A-4438-807C-EFA7E9CB093C}" dt="2024-10-02T21:09:29.977" v="13933" actId="478"/>
          <ac:spMkLst>
            <pc:docMk/>
            <pc:sldMk cId="2262322562" sldId="302"/>
            <ac:spMk id="21" creationId="{FC0C24C8-8572-FE0F-127E-E15D64C97CBA}"/>
          </ac:spMkLst>
        </pc:spChg>
        <pc:spChg chg="mod">
          <ac:chgData name="Carlos Hidalgo García" userId="5e0decdd4a0d9a7e" providerId="LiveId" clId="{C7FAEE5A-184A-4438-807C-EFA7E9CB093C}" dt="2024-10-02T21:09:39.094" v="13973" actId="20577"/>
          <ac:spMkLst>
            <pc:docMk/>
            <pc:sldMk cId="2262322562" sldId="302"/>
            <ac:spMk id="24" creationId="{77AC952E-FE1E-3C99-9DBC-A0774DAFAAAE}"/>
          </ac:spMkLst>
        </pc:spChg>
        <pc:picChg chg="add mod">
          <ac:chgData name="Carlos Hidalgo García" userId="5e0decdd4a0d9a7e" providerId="LiveId" clId="{C7FAEE5A-184A-4438-807C-EFA7E9CB093C}" dt="2024-10-02T21:12:36.731" v="14523" actId="1076"/>
          <ac:picMkLst>
            <pc:docMk/>
            <pc:sldMk cId="2262322562" sldId="302"/>
            <ac:picMk id="4" creationId="{783F723D-655E-B39A-BEF2-B04868FA9C2A}"/>
          </ac:picMkLst>
        </pc:picChg>
        <pc:picChg chg="del">
          <ac:chgData name="Carlos Hidalgo García" userId="5e0decdd4a0d9a7e" providerId="LiveId" clId="{C7FAEE5A-184A-4438-807C-EFA7E9CB093C}" dt="2024-10-02T21:09:32.521" v="13936" actId="478"/>
          <ac:picMkLst>
            <pc:docMk/>
            <pc:sldMk cId="2262322562" sldId="302"/>
            <ac:picMk id="5" creationId="{929B9C86-5004-0C0C-2526-30CB082CB6BA}"/>
          </ac:picMkLst>
        </pc:picChg>
        <pc:picChg chg="add mod">
          <ac:chgData name="Carlos Hidalgo García" userId="5e0decdd4a0d9a7e" providerId="LiveId" clId="{C7FAEE5A-184A-4438-807C-EFA7E9CB093C}" dt="2024-10-02T21:12:36.731" v="14523" actId="1076"/>
          <ac:picMkLst>
            <pc:docMk/>
            <pc:sldMk cId="2262322562" sldId="302"/>
            <ac:picMk id="10" creationId="{B6291FC4-99D6-FEAE-F54F-0E46A308A825}"/>
          </ac:picMkLst>
        </pc:picChg>
        <pc:picChg chg="del">
          <ac:chgData name="Carlos Hidalgo García" userId="5e0decdd4a0d9a7e" providerId="LiveId" clId="{C7FAEE5A-184A-4438-807C-EFA7E9CB093C}" dt="2024-10-02T21:09:30.464" v="13934" actId="478"/>
          <ac:picMkLst>
            <pc:docMk/>
            <pc:sldMk cId="2262322562" sldId="302"/>
            <ac:picMk id="14" creationId="{06589D9D-9822-B295-0B69-CB7C41A9C943}"/>
          </ac:picMkLst>
        </pc:picChg>
        <pc:picChg chg="del">
          <ac:chgData name="Carlos Hidalgo García" userId="5e0decdd4a0d9a7e" providerId="LiveId" clId="{C7FAEE5A-184A-4438-807C-EFA7E9CB093C}" dt="2024-10-02T21:09:30.959" v="13935" actId="478"/>
          <ac:picMkLst>
            <pc:docMk/>
            <pc:sldMk cId="2262322562" sldId="302"/>
            <ac:picMk id="17" creationId="{361D2A0C-8F62-B0AE-CE90-8853C971BEBE}"/>
          </ac:picMkLst>
        </pc:picChg>
        <pc:picChg chg="del">
          <ac:chgData name="Carlos Hidalgo García" userId="5e0decdd4a0d9a7e" providerId="LiveId" clId="{C7FAEE5A-184A-4438-807C-EFA7E9CB093C}" dt="2024-10-02T21:09:28.727" v="13932" actId="478"/>
          <ac:picMkLst>
            <pc:docMk/>
            <pc:sldMk cId="2262322562" sldId="302"/>
            <ac:picMk id="19" creationId="{7481A0E3-A477-F29D-C595-2127804A5819}"/>
          </ac:picMkLst>
        </pc:picChg>
      </pc:sldChg>
      <pc:sldChg chg="addSp delSp modSp add mod">
        <pc:chgData name="Carlos Hidalgo García" userId="5e0decdd4a0d9a7e" providerId="LiveId" clId="{C7FAEE5A-184A-4438-807C-EFA7E9CB093C}" dt="2024-10-02T21:16:59.743" v="14685" actId="20577"/>
        <pc:sldMkLst>
          <pc:docMk/>
          <pc:sldMk cId="4120568758" sldId="303"/>
        </pc:sldMkLst>
        <pc:spChg chg="mod">
          <ac:chgData name="Carlos Hidalgo García" userId="5e0decdd4a0d9a7e" providerId="LiveId" clId="{C7FAEE5A-184A-4438-807C-EFA7E9CB093C}" dt="2024-10-02T21:16:59.743" v="14685" actId="20577"/>
          <ac:spMkLst>
            <pc:docMk/>
            <pc:sldMk cId="4120568758" sldId="303"/>
            <ac:spMk id="2" creationId="{7F9F07BE-1DDC-E18E-7266-8619704EC24D}"/>
          </ac:spMkLst>
        </pc:spChg>
        <pc:spChg chg="mod">
          <ac:chgData name="Carlos Hidalgo García" userId="5e0decdd4a0d9a7e" providerId="LiveId" clId="{C7FAEE5A-184A-4438-807C-EFA7E9CB093C}" dt="2024-10-02T21:16:21.738" v="14675" actId="14100"/>
          <ac:spMkLst>
            <pc:docMk/>
            <pc:sldMk cId="4120568758" sldId="303"/>
            <ac:spMk id="13" creationId="{7B43FBC4-B267-9DDE-1718-2A40E1799928}"/>
          </ac:spMkLst>
        </pc:spChg>
        <pc:picChg chg="del">
          <ac:chgData name="Carlos Hidalgo García" userId="5e0decdd4a0d9a7e" providerId="LiveId" clId="{C7FAEE5A-184A-4438-807C-EFA7E9CB093C}" dt="2024-10-02T21:15:11.684" v="14566" actId="478"/>
          <ac:picMkLst>
            <pc:docMk/>
            <pc:sldMk cId="4120568758" sldId="303"/>
            <ac:picMk id="4" creationId="{783F723D-655E-B39A-BEF2-B04868FA9C2A}"/>
          </ac:picMkLst>
        </pc:picChg>
        <pc:picChg chg="add mod">
          <ac:chgData name="Carlos Hidalgo García" userId="5e0decdd4a0d9a7e" providerId="LiveId" clId="{C7FAEE5A-184A-4438-807C-EFA7E9CB093C}" dt="2024-10-02T21:16:27.441" v="14680" actId="208"/>
          <ac:picMkLst>
            <pc:docMk/>
            <pc:sldMk cId="4120568758" sldId="303"/>
            <ac:picMk id="5" creationId="{4A60E577-E1B2-10A6-B355-D3D8DB4EDA0A}"/>
          </ac:picMkLst>
        </pc:picChg>
        <pc:picChg chg="del">
          <ac:chgData name="Carlos Hidalgo García" userId="5e0decdd4a0d9a7e" providerId="LiveId" clId="{C7FAEE5A-184A-4438-807C-EFA7E9CB093C}" dt="2024-10-02T21:15:11.201" v="14565" actId="478"/>
          <ac:picMkLst>
            <pc:docMk/>
            <pc:sldMk cId="4120568758" sldId="303"/>
            <ac:picMk id="10" creationId="{B6291FC4-99D6-FEAE-F54F-0E46A308A825}"/>
          </ac:picMkLst>
        </pc:picChg>
        <pc:picChg chg="add mod">
          <ac:chgData name="Carlos Hidalgo García" userId="5e0decdd4a0d9a7e" providerId="LiveId" clId="{C7FAEE5A-184A-4438-807C-EFA7E9CB093C}" dt="2024-10-02T21:16:40.750" v="14683" actId="208"/>
          <ac:picMkLst>
            <pc:docMk/>
            <pc:sldMk cId="4120568758" sldId="303"/>
            <ac:picMk id="11" creationId="{A84700B3-0274-D6C0-858A-EFCC6A030330}"/>
          </ac:picMkLst>
        </pc:picChg>
      </pc:sldChg>
      <pc:sldChg chg="addSp delSp modSp add mod">
        <pc:chgData name="Carlos Hidalgo García" userId="5e0decdd4a0d9a7e" providerId="LiveId" clId="{C7FAEE5A-184A-4438-807C-EFA7E9CB093C}" dt="2024-10-02T21:30:48.100" v="15682" actId="20577"/>
        <pc:sldMkLst>
          <pc:docMk/>
          <pc:sldMk cId="1939689615" sldId="304"/>
        </pc:sldMkLst>
        <pc:spChg chg="mod">
          <ac:chgData name="Carlos Hidalgo García" userId="5e0decdd4a0d9a7e" providerId="LiveId" clId="{C7FAEE5A-184A-4438-807C-EFA7E9CB093C}" dt="2024-10-02T21:30:18.344" v="15673" actId="20577"/>
          <ac:spMkLst>
            <pc:docMk/>
            <pc:sldMk cId="1939689615" sldId="304"/>
            <ac:spMk id="2" creationId="{7F9F07BE-1DDC-E18E-7266-8619704EC24D}"/>
          </ac:spMkLst>
        </pc:spChg>
        <pc:spChg chg="del">
          <ac:chgData name="Carlos Hidalgo García" userId="5e0decdd4a0d9a7e" providerId="LiveId" clId="{C7FAEE5A-184A-4438-807C-EFA7E9CB093C}" dt="2024-10-02T21:19:41.111" v="14691" actId="478"/>
          <ac:spMkLst>
            <pc:docMk/>
            <pc:sldMk cId="1939689615" sldId="304"/>
            <ac:spMk id="13" creationId="{EF19CD9A-441D-0496-E512-355649A75247}"/>
          </ac:spMkLst>
        </pc:spChg>
        <pc:spChg chg="mod">
          <ac:chgData name="Carlos Hidalgo García" userId="5e0decdd4a0d9a7e" providerId="LiveId" clId="{C7FAEE5A-184A-4438-807C-EFA7E9CB093C}" dt="2024-10-02T21:30:48.100" v="15682" actId="20577"/>
          <ac:spMkLst>
            <pc:docMk/>
            <pc:sldMk cId="1939689615" sldId="304"/>
            <ac:spMk id="24" creationId="{77AC952E-FE1E-3C99-9DBC-A0774DAFAAAE}"/>
          </ac:spMkLst>
        </pc:spChg>
        <pc:picChg chg="del">
          <ac:chgData name="Carlos Hidalgo García" userId="5e0decdd4a0d9a7e" providerId="LiveId" clId="{C7FAEE5A-184A-4438-807C-EFA7E9CB093C}" dt="2024-10-02T21:19:52.933" v="14732" actId="478"/>
          <ac:picMkLst>
            <pc:docMk/>
            <pc:sldMk cId="1939689615" sldId="304"/>
            <ac:picMk id="4" creationId="{2612F1FD-9EA2-5BF7-45A7-D2EBCEF3BD2A}"/>
          </ac:picMkLst>
        </pc:picChg>
        <pc:picChg chg="add mod">
          <ac:chgData name="Carlos Hidalgo García" userId="5e0decdd4a0d9a7e" providerId="LiveId" clId="{C7FAEE5A-184A-4438-807C-EFA7E9CB093C}" dt="2024-10-02T21:30:41.143" v="15680" actId="1076"/>
          <ac:picMkLst>
            <pc:docMk/>
            <pc:sldMk cId="1939689615" sldId="304"/>
            <ac:picMk id="5" creationId="{87FE0BB7-843A-3FEA-1DB4-14D2CB048208}"/>
          </ac:picMkLst>
        </pc:picChg>
        <pc:picChg chg="del">
          <ac:chgData name="Carlos Hidalgo García" userId="5e0decdd4a0d9a7e" providerId="LiveId" clId="{C7FAEE5A-184A-4438-807C-EFA7E9CB093C}" dt="2024-10-02T21:19:42.557" v="14693" actId="478"/>
          <ac:picMkLst>
            <pc:docMk/>
            <pc:sldMk cId="1939689615" sldId="304"/>
            <ac:picMk id="8" creationId="{3165C80C-455A-5367-7534-AD251A817B95}"/>
          </ac:picMkLst>
        </pc:picChg>
        <pc:picChg chg="del">
          <ac:chgData name="Carlos Hidalgo García" userId="5e0decdd4a0d9a7e" providerId="LiveId" clId="{C7FAEE5A-184A-4438-807C-EFA7E9CB093C}" dt="2024-10-02T21:19:41.929" v="14692" actId="478"/>
          <ac:picMkLst>
            <pc:docMk/>
            <pc:sldMk cId="1939689615" sldId="304"/>
            <ac:picMk id="11" creationId="{3E6456BD-C572-4713-4EF9-D4240F3CCAB6}"/>
          </ac:picMkLst>
        </pc:picChg>
      </pc:sldChg>
      <pc:sldChg chg="addSp delSp modSp add mod">
        <pc:chgData name="Carlos Hidalgo García" userId="5e0decdd4a0d9a7e" providerId="LiveId" clId="{C7FAEE5A-184A-4438-807C-EFA7E9CB093C}" dt="2024-10-02T21:36:54.527" v="16110" actId="20577"/>
        <pc:sldMkLst>
          <pc:docMk/>
          <pc:sldMk cId="1418234048" sldId="305"/>
        </pc:sldMkLst>
        <pc:spChg chg="mod">
          <ac:chgData name="Carlos Hidalgo García" userId="5e0decdd4a0d9a7e" providerId="LiveId" clId="{C7FAEE5A-184A-4438-807C-EFA7E9CB093C}" dt="2024-10-02T21:36:54.527" v="16110" actId="20577"/>
          <ac:spMkLst>
            <pc:docMk/>
            <pc:sldMk cId="1418234048" sldId="305"/>
            <ac:spMk id="2" creationId="{7F9F07BE-1DDC-E18E-7266-8619704EC24D}"/>
          </ac:spMkLst>
        </pc:spChg>
        <pc:spChg chg="add mod">
          <ac:chgData name="Carlos Hidalgo García" userId="5e0decdd4a0d9a7e" providerId="LiveId" clId="{C7FAEE5A-184A-4438-807C-EFA7E9CB093C}" dt="2024-10-02T21:33:40.946" v="15997" actId="1076"/>
          <ac:spMkLst>
            <pc:docMk/>
            <pc:sldMk cId="1418234048" sldId="305"/>
            <ac:spMk id="10" creationId="{53A16A69-3AC6-C7A6-3003-8E8A58677956}"/>
          </ac:spMkLst>
        </pc:spChg>
        <pc:spChg chg="add mod">
          <ac:chgData name="Carlos Hidalgo García" userId="5e0decdd4a0d9a7e" providerId="LiveId" clId="{C7FAEE5A-184A-4438-807C-EFA7E9CB093C}" dt="2024-10-02T21:35:34.895" v="16089" actId="1076"/>
          <ac:spMkLst>
            <pc:docMk/>
            <pc:sldMk cId="1418234048" sldId="305"/>
            <ac:spMk id="12" creationId="{16457046-4B48-040D-4FAE-20AAC211B6C2}"/>
          </ac:spMkLst>
        </pc:spChg>
        <pc:spChg chg="mod">
          <ac:chgData name="Carlos Hidalgo García" userId="5e0decdd4a0d9a7e" providerId="LiveId" clId="{C7FAEE5A-184A-4438-807C-EFA7E9CB093C}" dt="2024-10-02T21:33:03.146" v="15941" actId="20577"/>
          <ac:spMkLst>
            <pc:docMk/>
            <pc:sldMk cId="1418234048" sldId="305"/>
            <ac:spMk id="24" creationId="{77AC952E-FE1E-3C99-9DBC-A0774DAFAAAE}"/>
          </ac:spMkLst>
        </pc:spChg>
        <pc:picChg chg="add mod">
          <ac:chgData name="Carlos Hidalgo García" userId="5e0decdd4a0d9a7e" providerId="LiveId" clId="{C7FAEE5A-184A-4438-807C-EFA7E9CB093C}" dt="2024-10-02T21:35:30.763" v="16087" actId="1076"/>
          <ac:picMkLst>
            <pc:docMk/>
            <pc:sldMk cId="1418234048" sldId="305"/>
            <ac:picMk id="4" creationId="{0B649155-560B-928D-BEA4-007258F32C8B}"/>
          </ac:picMkLst>
        </pc:picChg>
        <pc:picChg chg="del">
          <ac:chgData name="Carlos Hidalgo García" userId="5e0decdd4a0d9a7e" providerId="LiveId" clId="{C7FAEE5A-184A-4438-807C-EFA7E9CB093C}" dt="2024-10-02T21:23:02.569" v="14924" actId="478"/>
          <ac:picMkLst>
            <pc:docMk/>
            <pc:sldMk cId="1418234048" sldId="305"/>
            <ac:picMk id="5" creationId="{87FE0BB7-843A-3FEA-1DB4-14D2CB048208}"/>
          </ac:picMkLst>
        </pc:picChg>
      </pc:sldChg>
      <pc:sldChg chg="modSp add mod">
        <pc:chgData name="Carlos Hidalgo García" userId="5e0decdd4a0d9a7e" providerId="LiveId" clId="{C7FAEE5A-184A-4438-807C-EFA7E9CB093C}" dt="2024-10-02T21:30:13.948" v="15671" actId="20577"/>
        <pc:sldMkLst>
          <pc:docMk/>
          <pc:sldMk cId="4238097299" sldId="306"/>
        </pc:sldMkLst>
        <pc:spChg chg="mod">
          <ac:chgData name="Carlos Hidalgo García" userId="5e0decdd4a0d9a7e" providerId="LiveId" clId="{C7FAEE5A-184A-4438-807C-EFA7E9CB093C}" dt="2024-10-02T21:30:13.948" v="15671" actId="20577"/>
          <ac:spMkLst>
            <pc:docMk/>
            <pc:sldMk cId="4238097299" sldId="306"/>
            <ac:spMk id="2" creationId="{7F9F07BE-1DDC-E18E-7266-8619704EC24D}"/>
          </ac:spMkLst>
        </pc:spChg>
      </pc:sldChg>
      <pc:sldChg chg="addSp delSp modSp add mod">
        <pc:chgData name="Carlos Hidalgo García" userId="5e0decdd4a0d9a7e" providerId="LiveId" clId="{C7FAEE5A-184A-4438-807C-EFA7E9CB093C}" dt="2024-10-02T21:30:10.605" v="15669" actId="20577"/>
        <pc:sldMkLst>
          <pc:docMk/>
          <pc:sldMk cId="1114227846" sldId="307"/>
        </pc:sldMkLst>
        <pc:spChg chg="mod">
          <ac:chgData name="Carlos Hidalgo García" userId="5e0decdd4a0d9a7e" providerId="LiveId" clId="{C7FAEE5A-184A-4438-807C-EFA7E9CB093C}" dt="2024-10-02T21:30:10.605" v="15669" actId="20577"/>
          <ac:spMkLst>
            <pc:docMk/>
            <pc:sldMk cId="1114227846" sldId="307"/>
            <ac:spMk id="2" creationId="{7F9F07BE-1DDC-E18E-7266-8619704EC24D}"/>
          </ac:spMkLst>
        </pc:spChg>
        <pc:spChg chg="mod">
          <ac:chgData name="Carlos Hidalgo García" userId="5e0decdd4a0d9a7e" providerId="LiveId" clId="{C7FAEE5A-184A-4438-807C-EFA7E9CB093C}" dt="2024-10-02T21:30:04.479" v="15667" actId="5793"/>
          <ac:spMkLst>
            <pc:docMk/>
            <pc:sldMk cId="1114227846" sldId="307"/>
            <ac:spMk id="24" creationId="{77AC952E-FE1E-3C99-9DBC-A0774DAFAAAE}"/>
          </ac:spMkLst>
        </pc:spChg>
        <pc:picChg chg="add mod">
          <ac:chgData name="Carlos Hidalgo García" userId="5e0decdd4a0d9a7e" providerId="LiveId" clId="{C7FAEE5A-184A-4438-807C-EFA7E9CB093C}" dt="2024-10-02T21:29:57.212" v="15642" actId="1076"/>
          <ac:picMkLst>
            <pc:docMk/>
            <pc:sldMk cId="1114227846" sldId="307"/>
            <ac:picMk id="4" creationId="{13724C34-5733-1C97-DDE4-A932361BEBA7}"/>
          </ac:picMkLst>
        </pc:picChg>
        <pc:picChg chg="del">
          <ac:chgData name="Carlos Hidalgo García" userId="5e0decdd4a0d9a7e" providerId="LiveId" clId="{C7FAEE5A-184A-4438-807C-EFA7E9CB093C}" dt="2024-10-02T21:29:35.194" v="15594" actId="478"/>
          <ac:picMkLst>
            <pc:docMk/>
            <pc:sldMk cId="1114227846" sldId="307"/>
            <ac:picMk id="15" creationId="{40239E08-A8BB-29A8-008C-31457C48C03F}"/>
          </ac:picMkLst>
        </pc:picChg>
      </pc:sldChg>
      <pc:sldChg chg="addSp delSp modSp add mod ord">
        <pc:chgData name="Carlos Hidalgo García" userId="5e0decdd4a0d9a7e" providerId="LiveId" clId="{C7FAEE5A-184A-4438-807C-EFA7E9CB093C}" dt="2024-10-02T21:40:36.623" v="16234" actId="1076"/>
        <pc:sldMkLst>
          <pc:docMk/>
          <pc:sldMk cId="1150357102" sldId="308"/>
        </pc:sldMkLst>
        <pc:spChg chg="mod">
          <ac:chgData name="Carlos Hidalgo García" userId="5e0decdd4a0d9a7e" providerId="LiveId" clId="{C7FAEE5A-184A-4438-807C-EFA7E9CB093C}" dt="2024-10-02T21:36:58.303" v="16112" actId="20577"/>
          <ac:spMkLst>
            <pc:docMk/>
            <pc:sldMk cId="1150357102" sldId="308"/>
            <ac:spMk id="2" creationId="{7F9F07BE-1DDC-E18E-7266-8619704EC24D}"/>
          </ac:spMkLst>
        </pc:spChg>
        <pc:spChg chg="mod">
          <ac:chgData name="Carlos Hidalgo García" userId="5e0decdd4a0d9a7e" providerId="LiveId" clId="{C7FAEE5A-184A-4438-807C-EFA7E9CB093C}" dt="2024-10-02T21:40:17.617" v="16227" actId="20577"/>
          <ac:spMkLst>
            <pc:docMk/>
            <pc:sldMk cId="1150357102" sldId="308"/>
            <ac:spMk id="24" creationId="{77AC952E-FE1E-3C99-9DBC-A0774DAFAAAE}"/>
          </ac:spMkLst>
        </pc:spChg>
        <pc:picChg chg="add mod">
          <ac:chgData name="Carlos Hidalgo García" userId="5e0decdd4a0d9a7e" providerId="LiveId" clId="{C7FAEE5A-184A-4438-807C-EFA7E9CB093C}" dt="2024-10-02T21:40:36.623" v="16234" actId="1076"/>
          <ac:picMkLst>
            <pc:docMk/>
            <pc:sldMk cId="1150357102" sldId="308"/>
            <ac:picMk id="4" creationId="{8720DE14-FB8B-ACE4-4AA4-3B6098E32279}"/>
          </ac:picMkLst>
        </pc:picChg>
        <pc:picChg chg="del mod">
          <ac:chgData name="Carlos Hidalgo García" userId="5e0decdd4a0d9a7e" providerId="LiveId" clId="{C7FAEE5A-184A-4438-807C-EFA7E9CB093C}" dt="2024-10-02T21:40:20.649" v="16228" actId="478"/>
          <ac:picMkLst>
            <pc:docMk/>
            <pc:sldMk cId="1150357102" sldId="308"/>
            <ac:picMk id="5" creationId="{87FE0BB7-843A-3FEA-1DB4-14D2CB048208}"/>
          </ac:picMkLst>
        </pc:picChg>
      </pc:sldChg>
      <pc:sldChg chg="addSp delSp modSp add mod ord">
        <pc:chgData name="Carlos Hidalgo García" userId="5e0decdd4a0d9a7e" providerId="LiveId" clId="{C7FAEE5A-184A-4438-807C-EFA7E9CB093C}" dt="2024-10-03T08:30:41.510" v="16962" actId="20577"/>
        <pc:sldMkLst>
          <pc:docMk/>
          <pc:sldMk cId="11312970" sldId="309"/>
        </pc:sldMkLst>
        <pc:spChg chg="mod">
          <ac:chgData name="Carlos Hidalgo García" userId="5e0decdd4a0d9a7e" providerId="LiveId" clId="{C7FAEE5A-184A-4438-807C-EFA7E9CB093C}" dt="2024-10-03T08:30:41.510" v="16962" actId="20577"/>
          <ac:spMkLst>
            <pc:docMk/>
            <pc:sldMk cId="11312970" sldId="309"/>
            <ac:spMk id="2" creationId="{7F9F07BE-1DDC-E18E-7266-8619704EC24D}"/>
          </ac:spMkLst>
        </pc:spChg>
        <pc:spChg chg="del">
          <ac:chgData name="Carlos Hidalgo García" userId="5e0decdd4a0d9a7e" providerId="LiveId" clId="{C7FAEE5A-184A-4438-807C-EFA7E9CB093C}" dt="2024-10-03T07:24:40.124" v="16439" actId="478"/>
          <ac:spMkLst>
            <pc:docMk/>
            <pc:sldMk cId="11312970" sldId="309"/>
            <ac:spMk id="10" creationId="{53A16A69-3AC6-C7A6-3003-8E8A58677956}"/>
          </ac:spMkLst>
        </pc:spChg>
        <pc:spChg chg="del">
          <ac:chgData name="Carlos Hidalgo García" userId="5e0decdd4a0d9a7e" providerId="LiveId" clId="{C7FAEE5A-184A-4438-807C-EFA7E9CB093C}" dt="2024-10-03T07:24:38.321" v="16438" actId="478"/>
          <ac:spMkLst>
            <pc:docMk/>
            <pc:sldMk cId="11312970" sldId="309"/>
            <ac:spMk id="12" creationId="{16457046-4B48-040D-4FAE-20AAC211B6C2}"/>
          </ac:spMkLst>
        </pc:spChg>
        <pc:spChg chg="mod">
          <ac:chgData name="Carlos Hidalgo García" userId="5e0decdd4a0d9a7e" providerId="LiveId" clId="{C7FAEE5A-184A-4438-807C-EFA7E9CB093C}" dt="2024-10-03T08:14:41.731" v="16844" actId="20577"/>
          <ac:spMkLst>
            <pc:docMk/>
            <pc:sldMk cId="11312970" sldId="309"/>
            <ac:spMk id="24" creationId="{77AC952E-FE1E-3C99-9DBC-A0774DAFAAAE}"/>
          </ac:spMkLst>
        </pc:spChg>
        <pc:picChg chg="del">
          <ac:chgData name="Carlos Hidalgo García" userId="5e0decdd4a0d9a7e" providerId="LiveId" clId="{C7FAEE5A-184A-4438-807C-EFA7E9CB093C}" dt="2024-10-03T07:24:36.574" v="16437" actId="478"/>
          <ac:picMkLst>
            <pc:docMk/>
            <pc:sldMk cId="11312970" sldId="309"/>
            <ac:picMk id="4" creationId="{0B649155-560B-928D-BEA4-007258F32C8B}"/>
          </ac:picMkLst>
        </pc:picChg>
        <pc:picChg chg="add del mod">
          <ac:chgData name="Carlos Hidalgo García" userId="5e0decdd4a0d9a7e" providerId="LiveId" clId="{C7FAEE5A-184A-4438-807C-EFA7E9CB093C}" dt="2024-10-03T08:16:38.280" v="16846" actId="478"/>
          <ac:picMkLst>
            <pc:docMk/>
            <pc:sldMk cId="11312970" sldId="309"/>
            <ac:picMk id="5" creationId="{37D80D6C-C818-796C-A902-917A1E8CE283}"/>
          </ac:picMkLst>
        </pc:picChg>
        <pc:picChg chg="add del mod">
          <ac:chgData name="Carlos Hidalgo García" userId="5e0decdd4a0d9a7e" providerId="LiveId" clId="{C7FAEE5A-184A-4438-807C-EFA7E9CB093C}" dt="2024-10-03T08:16:37.857" v="16845" actId="478"/>
          <ac:picMkLst>
            <pc:docMk/>
            <pc:sldMk cId="11312970" sldId="309"/>
            <ac:picMk id="11" creationId="{776C5077-4D42-5AA4-48C4-CF03757AC677}"/>
          </ac:picMkLst>
        </pc:picChg>
        <pc:picChg chg="add mod">
          <ac:chgData name="Carlos Hidalgo García" userId="5e0decdd4a0d9a7e" providerId="LiveId" clId="{C7FAEE5A-184A-4438-807C-EFA7E9CB093C}" dt="2024-10-03T08:16:53.395" v="16851" actId="208"/>
          <ac:picMkLst>
            <pc:docMk/>
            <pc:sldMk cId="11312970" sldId="309"/>
            <ac:picMk id="14" creationId="{8576492D-697A-582A-F818-B7B8D8327F42}"/>
          </ac:picMkLst>
        </pc:picChg>
        <pc:picChg chg="add mod">
          <ac:chgData name="Carlos Hidalgo García" userId="5e0decdd4a0d9a7e" providerId="LiveId" clId="{C7FAEE5A-184A-4438-807C-EFA7E9CB093C}" dt="2024-10-03T08:17:13.090" v="16856" actId="1076"/>
          <ac:picMkLst>
            <pc:docMk/>
            <pc:sldMk cId="11312970" sldId="309"/>
            <ac:picMk id="16" creationId="{F49BAC70-B0A6-287B-1EA1-9EBD6FFA0CE6}"/>
          </ac:picMkLst>
        </pc:picChg>
      </pc:sldChg>
      <pc:sldChg chg="modSp add del mod">
        <pc:chgData name="Carlos Hidalgo García" userId="5e0decdd4a0d9a7e" providerId="LiveId" clId="{C7FAEE5A-184A-4438-807C-EFA7E9CB093C}" dt="2024-10-03T07:24:21.800" v="16384" actId="47"/>
        <pc:sldMkLst>
          <pc:docMk/>
          <pc:sldMk cId="3101789675" sldId="309"/>
        </pc:sldMkLst>
        <pc:spChg chg="mod">
          <ac:chgData name="Carlos Hidalgo García" userId="5e0decdd4a0d9a7e" providerId="LiveId" clId="{C7FAEE5A-184A-4438-807C-EFA7E9CB093C}" dt="2024-10-03T07:23:44.386" v="16237" actId="20577"/>
          <ac:spMkLst>
            <pc:docMk/>
            <pc:sldMk cId="3101789675" sldId="309"/>
            <ac:spMk id="2" creationId="{7F9F07BE-1DDC-E18E-7266-8619704EC24D}"/>
          </ac:spMkLst>
        </pc:spChg>
        <pc:spChg chg="mod">
          <ac:chgData name="Carlos Hidalgo García" userId="5e0decdd4a0d9a7e" providerId="LiveId" clId="{C7FAEE5A-184A-4438-807C-EFA7E9CB093C}" dt="2024-10-03T07:24:15.367" v="16383" actId="20577"/>
          <ac:spMkLst>
            <pc:docMk/>
            <pc:sldMk cId="3101789675" sldId="309"/>
            <ac:spMk id="24" creationId="{77AC952E-FE1E-3C99-9DBC-A0774DAFAAAE}"/>
          </ac:spMkLst>
        </pc:spChg>
      </pc:sldChg>
      <pc:sldChg chg="addSp delSp modSp add mod ord">
        <pc:chgData name="Carlos Hidalgo García" userId="5e0decdd4a0d9a7e" providerId="LiveId" clId="{C7FAEE5A-184A-4438-807C-EFA7E9CB093C}" dt="2024-10-03T08:30:37.739" v="16960" actId="20577"/>
        <pc:sldMkLst>
          <pc:docMk/>
          <pc:sldMk cId="3346971746" sldId="310"/>
        </pc:sldMkLst>
        <pc:spChg chg="mod">
          <ac:chgData name="Carlos Hidalgo García" userId="5e0decdd4a0d9a7e" providerId="LiveId" clId="{C7FAEE5A-184A-4438-807C-EFA7E9CB093C}" dt="2024-10-03T08:30:37.739" v="16960" actId="20577"/>
          <ac:spMkLst>
            <pc:docMk/>
            <pc:sldMk cId="3346971746" sldId="310"/>
            <ac:spMk id="2" creationId="{7F9F07BE-1DDC-E18E-7266-8619704EC24D}"/>
          </ac:spMkLst>
        </pc:spChg>
        <pc:spChg chg="mod">
          <ac:chgData name="Carlos Hidalgo García" userId="5e0decdd4a0d9a7e" providerId="LiveId" clId="{C7FAEE5A-184A-4438-807C-EFA7E9CB093C}" dt="2024-10-03T08:24:54.685" v="16942" actId="20577"/>
          <ac:spMkLst>
            <pc:docMk/>
            <pc:sldMk cId="3346971746" sldId="310"/>
            <ac:spMk id="24" creationId="{77AC952E-FE1E-3C99-9DBC-A0774DAFAAAE}"/>
          </ac:spMkLst>
        </pc:spChg>
        <pc:picChg chg="del">
          <ac:chgData name="Carlos Hidalgo García" userId="5e0decdd4a0d9a7e" providerId="LiveId" clId="{C7FAEE5A-184A-4438-807C-EFA7E9CB093C}" dt="2024-10-03T08:21:36.919" v="16860" actId="478"/>
          <ac:picMkLst>
            <pc:docMk/>
            <pc:sldMk cId="3346971746" sldId="310"/>
            <ac:picMk id="4" creationId="{8720DE14-FB8B-ACE4-4AA4-3B6098E32279}"/>
          </ac:picMkLst>
        </pc:picChg>
        <pc:picChg chg="add del">
          <ac:chgData name="Carlos Hidalgo García" userId="5e0decdd4a0d9a7e" providerId="LiveId" clId="{C7FAEE5A-184A-4438-807C-EFA7E9CB093C}" dt="2024-10-03T08:23:13.595" v="16862" actId="478"/>
          <ac:picMkLst>
            <pc:docMk/>
            <pc:sldMk cId="3346971746" sldId="310"/>
            <ac:picMk id="5" creationId="{5815E838-A524-8CFE-6671-8DA78C00E117}"/>
          </ac:picMkLst>
        </pc:picChg>
        <pc:picChg chg="add del mod">
          <ac:chgData name="Carlos Hidalgo García" userId="5e0decdd4a0d9a7e" providerId="LiveId" clId="{C7FAEE5A-184A-4438-807C-EFA7E9CB093C}" dt="2024-10-03T08:25:39.433" v="16947" actId="478"/>
          <ac:picMkLst>
            <pc:docMk/>
            <pc:sldMk cId="3346971746" sldId="310"/>
            <ac:picMk id="10" creationId="{D924F690-203A-351E-BDF9-75AF94A53CEE}"/>
          </ac:picMkLst>
        </pc:picChg>
        <pc:picChg chg="add mod">
          <ac:chgData name="Carlos Hidalgo García" userId="5e0decdd4a0d9a7e" providerId="LiveId" clId="{C7FAEE5A-184A-4438-807C-EFA7E9CB093C}" dt="2024-10-03T08:25:45.147" v="16951" actId="208"/>
          <ac:picMkLst>
            <pc:docMk/>
            <pc:sldMk cId="3346971746" sldId="310"/>
            <ac:picMk id="12" creationId="{25F97FF0-58BF-36E5-A767-AAF40DAF21C2}"/>
          </ac:picMkLst>
        </pc:picChg>
      </pc:sldChg>
      <pc:sldChg chg="addSp delSp modSp add mod modNotesTx">
        <pc:chgData name="Carlos Hidalgo García" userId="5e0decdd4a0d9a7e" providerId="LiveId" clId="{C7FAEE5A-184A-4438-807C-EFA7E9CB093C}" dt="2024-10-03T09:20:23.914" v="18237" actId="6549"/>
        <pc:sldMkLst>
          <pc:docMk/>
          <pc:sldMk cId="1394825737" sldId="311"/>
        </pc:sldMkLst>
        <pc:spChg chg="mod">
          <ac:chgData name="Carlos Hidalgo García" userId="5e0decdd4a0d9a7e" providerId="LiveId" clId="{C7FAEE5A-184A-4438-807C-EFA7E9CB093C}" dt="2024-10-03T08:30:31.868" v="16958" actId="20577"/>
          <ac:spMkLst>
            <pc:docMk/>
            <pc:sldMk cId="1394825737" sldId="311"/>
            <ac:spMk id="2" creationId="{7F9F07BE-1DDC-E18E-7266-8619704EC24D}"/>
          </ac:spMkLst>
        </pc:spChg>
        <pc:spChg chg="mod">
          <ac:chgData name="Carlos Hidalgo García" userId="5e0decdd4a0d9a7e" providerId="LiveId" clId="{C7FAEE5A-184A-4438-807C-EFA7E9CB093C}" dt="2024-10-03T08:31:49.214" v="17072" actId="20577"/>
          <ac:spMkLst>
            <pc:docMk/>
            <pc:sldMk cId="1394825737" sldId="311"/>
            <ac:spMk id="24" creationId="{77AC952E-FE1E-3C99-9DBC-A0774DAFAAAE}"/>
          </ac:spMkLst>
        </pc:spChg>
        <pc:picChg chg="add mod">
          <ac:chgData name="Carlos Hidalgo García" userId="5e0decdd4a0d9a7e" providerId="LiveId" clId="{C7FAEE5A-184A-4438-807C-EFA7E9CB093C}" dt="2024-10-03T08:42:01.421" v="17220" actId="1076"/>
          <ac:picMkLst>
            <pc:docMk/>
            <pc:sldMk cId="1394825737" sldId="311"/>
            <ac:picMk id="4" creationId="{BB062BF0-00D8-671E-4610-221C9FEF778F}"/>
          </ac:picMkLst>
        </pc:picChg>
        <pc:picChg chg="del">
          <ac:chgData name="Carlos Hidalgo García" userId="5e0decdd4a0d9a7e" providerId="LiveId" clId="{C7FAEE5A-184A-4438-807C-EFA7E9CB093C}" dt="2024-10-03T08:30:29.927" v="16956" actId="478"/>
          <ac:picMkLst>
            <pc:docMk/>
            <pc:sldMk cId="1394825737" sldId="311"/>
            <ac:picMk id="14" creationId="{8576492D-697A-582A-F818-B7B8D8327F42}"/>
          </ac:picMkLst>
        </pc:picChg>
        <pc:picChg chg="del">
          <ac:chgData name="Carlos Hidalgo García" userId="5e0decdd4a0d9a7e" providerId="LiveId" clId="{C7FAEE5A-184A-4438-807C-EFA7E9CB093C}" dt="2024-10-03T08:30:29.260" v="16955" actId="478"/>
          <ac:picMkLst>
            <pc:docMk/>
            <pc:sldMk cId="1394825737" sldId="311"/>
            <ac:picMk id="16" creationId="{F49BAC70-B0A6-287B-1EA1-9EBD6FFA0CE6}"/>
          </ac:picMkLst>
        </pc:picChg>
      </pc:sldChg>
      <pc:sldChg chg="addSp delSp modSp add mod modNotesTx">
        <pc:chgData name="Carlos Hidalgo García" userId="5e0decdd4a0d9a7e" providerId="LiveId" clId="{C7FAEE5A-184A-4438-807C-EFA7E9CB093C}" dt="2024-10-03T09:39:16.909" v="18429" actId="20577"/>
        <pc:sldMkLst>
          <pc:docMk/>
          <pc:sldMk cId="1616614280" sldId="312"/>
        </pc:sldMkLst>
        <pc:spChg chg="mod">
          <ac:chgData name="Carlos Hidalgo García" userId="5e0decdd4a0d9a7e" providerId="LiveId" clId="{C7FAEE5A-184A-4438-807C-EFA7E9CB093C}" dt="2024-10-03T09:39:16.909" v="18429" actId="20577"/>
          <ac:spMkLst>
            <pc:docMk/>
            <pc:sldMk cId="1616614280" sldId="312"/>
            <ac:spMk id="2" creationId="{7F9F07BE-1DDC-E18E-7266-8619704EC24D}"/>
          </ac:spMkLst>
        </pc:spChg>
        <pc:spChg chg="add del mod">
          <ac:chgData name="Carlos Hidalgo García" userId="5e0decdd4a0d9a7e" providerId="LiveId" clId="{C7FAEE5A-184A-4438-807C-EFA7E9CB093C}" dt="2024-10-03T08:48:33.313" v="17499" actId="478"/>
          <ac:spMkLst>
            <pc:docMk/>
            <pc:sldMk cId="1616614280" sldId="312"/>
            <ac:spMk id="3" creationId="{CB8FB714-29F9-2B13-880A-6495D204BBD1}"/>
          </ac:spMkLst>
        </pc:spChg>
        <pc:spChg chg="add del mod">
          <ac:chgData name="Carlos Hidalgo García" userId="5e0decdd4a0d9a7e" providerId="LiveId" clId="{C7FAEE5A-184A-4438-807C-EFA7E9CB093C}" dt="2024-10-03T08:49:30.730" v="17528" actId="478"/>
          <ac:spMkLst>
            <pc:docMk/>
            <pc:sldMk cId="1616614280" sldId="312"/>
            <ac:spMk id="10" creationId="{E96B8221-2E1F-B388-4B8D-BBD9FC0EDB48}"/>
          </ac:spMkLst>
        </pc:spChg>
        <pc:spChg chg="add mod">
          <ac:chgData name="Carlos Hidalgo García" userId="5e0decdd4a0d9a7e" providerId="LiveId" clId="{C7FAEE5A-184A-4438-807C-EFA7E9CB093C}" dt="2024-10-03T08:48:25.229" v="17498" actId="14100"/>
          <ac:spMkLst>
            <pc:docMk/>
            <pc:sldMk cId="1616614280" sldId="312"/>
            <ac:spMk id="11" creationId="{269ED4C3-87C0-484F-C9E6-0B6933A1BFA7}"/>
          </ac:spMkLst>
        </pc:spChg>
        <pc:spChg chg="add mod">
          <ac:chgData name="Carlos Hidalgo García" userId="5e0decdd4a0d9a7e" providerId="LiveId" clId="{C7FAEE5A-184A-4438-807C-EFA7E9CB093C}" dt="2024-10-03T08:45:24.292" v="17451" actId="1076"/>
          <ac:spMkLst>
            <pc:docMk/>
            <pc:sldMk cId="1616614280" sldId="312"/>
            <ac:spMk id="13" creationId="{3321F5A5-F8F9-68B6-9BD9-A53E7B359199}"/>
          </ac:spMkLst>
        </pc:spChg>
        <pc:spChg chg="add mod">
          <ac:chgData name="Carlos Hidalgo García" userId="5e0decdd4a0d9a7e" providerId="LiveId" clId="{C7FAEE5A-184A-4438-807C-EFA7E9CB093C}" dt="2024-10-03T08:50:30.523" v="17530" actId="20577"/>
          <ac:spMkLst>
            <pc:docMk/>
            <pc:sldMk cId="1616614280" sldId="312"/>
            <ac:spMk id="19" creationId="{0E6D9883-6D39-D354-DE79-B219E725EB2F}"/>
          </ac:spMkLst>
        </pc:spChg>
        <pc:spChg chg="mod">
          <ac:chgData name="Carlos Hidalgo García" userId="5e0decdd4a0d9a7e" providerId="LiveId" clId="{C7FAEE5A-184A-4438-807C-EFA7E9CB093C}" dt="2024-10-03T08:53:38.136" v="17552" actId="13926"/>
          <ac:spMkLst>
            <pc:docMk/>
            <pc:sldMk cId="1616614280" sldId="312"/>
            <ac:spMk id="24" creationId="{77AC952E-FE1E-3C99-9DBC-A0774DAFAAAE}"/>
          </ac:spMkLst>
        </pc:spChg>
        <pc:spChg chg="add mod">
          <ac:chgData name="Carlos Hidalgo García" userId="5e0decdd4a0d9a7e" providerId="LiveId" clId="{C7FAEE5A-184A-4438-807C-EFA7E9CB093C}" dt="2024-10-03T08:53:23.033" v="17550" actId="13926"/>
          <ac:spMkLst>
            <pc:docMk/>
            <pc:sldMk cId="1616614280" sldId="312"/>
            <ac:spMk id="30" creationId="{36A5AEBB-A0D3-0120-BA66-4781FF1A341B}"/>
          </ac:spMkLst>
        </pc:spChg>
        <pc:picChg chg="del">
          <ac:chgData name="Carlos Hidalgo García" userId="5e0decdd4a0d9a7e" providerId="LiveId" clId="{C7FAEE5A-184A-4438-807C-EFA7E9CB093C}" dt="2024-10-03T08:43:34.876" v="17232" actId="478"/>
          <ac:picMkLst>
            <pc:docMk/>
            <pc:sldMk cId="1616614280" sldId="312"/>
            <ac:picMk id="4" creationId="{BB062BF0-00D8-671E-4610-221C9FEF778F}"/>
          </ac:picMkLst>
        </pc:picChg>
        <pc:picChg chg="add mod">
          <ac:chgData name="Carlos Hidalgo García" userId="5e0decdd4a0d9a7e" providerId="LiveId" clId="{C7FAEE5A-184A-4438-807C-EFA7E9CB093C}" dt="2024-10-03T08:47:32.006" v="17490" actId="1076"/>
          <ac:picMkLst>
            <pc:docMk/>
            <pc:sldMk cId="1616614280" sldId="312"/>
            <ac:picMk id="5" creationId="{73BF002D-B394-E40D-3DCF-3D29C307F1BD}"/>
          </ac:picMkLst>
        </pc:picChg>
        <pc:picChg chg="add mod">
          <ac:chgData name="Carlos Hidalgo García" userId="5e0decdd4a0d9a7e" providerId="LiveId" clId="{C7FAEE5A-184A-4438-807C-EFA7E9CB093C}" dt="2024-10-03T08:45:18.987" v="17450" actId="1076"/>
          <ac:picMkLst>
            <pc:docMk/>
            <pc:sldMk cId="1616614280" sldId="312"/>
            <ac:picMk id="8" creationId="{FD727002-5A0F-3073-921F-DE6E96B42D36}"/>
          </ac:picMkLst>
        </pc:picChg>
        <pc:picChg chg="add del mod">
          <ac:chgData name="Carlos Hidalgo García" userId="5e0decdd4a0d9a7e" providerId="LiveId" clId="{C7FAEE5A-184A-4438-807C-EFA7E9CB093C}" dt="2024-10-03T08:44:49.627" v="17440" actId="478"/>
          <ac:picMkLst>
            <pc:docMk/>
            <pc:sldMk cId="1616614280" sldId="312"/>
            <ac:picMk id="12" creationId="{86CBF4A8-F9AE-9AF4-F7E7-084FED06638C}"/>
          </ac:picMkLst>
        </pc:picChg>
        <pc:picChg chg="add mod">
          <ac:chgData name="Carlos Hidalgo García" userId="5e0decdd4a0d9a7e" providerId="LiveId" clId="{C7FAEE5A-184A-4438-807C-EFA7E9CB093C}" dt="2024-10-03T08:47:26.057" v="17488" actId="1076"/>
          <ac:picMkLst>
            <pc:docMk/>
            <pc:sldMk cId="1616614280" sldId="312"/>
            <ac:picMk id="18" creationId="{0A6937B2-C31B-EA9F-171F-0FD78C689E96}"/>
          </ac:picMkLst>
        </pc:picChg>
        <pc:picChg chg="add mod">
          <ac:chgData name="Carlos Hidalgo García" userId="5e0decdd4a0d9a7e" providerId="LiveId" clId="{C7FAEE5A-184A-4438-807C-EFA7E9CB093C}" dt="2024-10-03T08:52:54.486" v="17544" actId="1076"/>
          <ac:picMkLst>
            <pc:docMk/>
            <pc:sldMk cId="1616614280" sldId="312"/>
            <ac:picMk id="32" creationId="{12983149-ED8D-A59A-00C4-08F035BF38DF}"/>
          </ac:picMkLst>
        </pc:picChg>
        <pc:picChg chg="add mod">
          <ac:chgData name="Carlos Hidalgo García" userId="5e0decdd4a0d9a7e" providerId="LiveId" clId="{C7FAEE5A-184A-4438-807C-EFA7E9CB093C}" dt="2024-10-03T08:53:10.992" v="17549" actId="208"/>
          <ac:picMkLst>
            <pc:docMk/>
            <pc:sldMk cId="1616614280" sldId="312"/>
            <ac:picMk id="38" creationId="{8D0085DC-839A-7CD2-CFEA-54501D55923B}"/>
          </ac:picMkLst>
        </pc:picChg>
        <pc:cxnChg chg="add del mod">
          <ac:chgData name="Carlos Hidalgo García" userId="5e0decdd4a0d9a7e" providerId="LiveId" clId="{C7FAEE5A-184A-4438-807C-EFA7E9CB093C}" dt="2024-10-03T08:47:23.995" v="17487" actId="478"/>
          <ac:cxnSpMkLst>
            <pc:docMk/>
            <pc:sldMk cId="1616614280" sldId="312"/>
            <ac:cxnSpMk id="15" creationId="{0BECF4D8-32D0-D30E-EB0F-0884538F8214}"/>
          </ac:cxnSpMkLst>
        </pc:cxnChg>
        <pc:cxnChg chg="add mod">
          <ac:chgData name="Carlos Hidalgo García" userId="5e0decdd4a0d9a7e" providerId="LiveId" clId="{C7FAEE5A-184A-4438-807C-EFA7E9CB093C}" dt="2024-10-03T08:48:53.300" v="17510" actId="1582"/>
          <ac:cxnSpMkLst>
            <pc:docMk/>
            <pc:sldMk cId="1616614280" sldId="312"/>
            <ac:cxnSpMk id="21" creationId="{83AF2467-1C93-9980-8C20-7B8D214C9CB4}"/>
          </ac:cxnSpMkLst>
        </pc:cxnChg>
        <pc:cxnChg chg="add mod">
          <ac:chgData name="Carlos Hidalgo García" userId="5e0decdd4a0d9a7e" providerId="LiveId" clId="{C7FAEE5A-184A-4438-807C-EFA7E9CB093C}" dt="2024-10-03T08:49:11.108" v="17513" actId="14100"/>
          <ac:cxnSpMkLst>
            <pc:docMk/>
            <pc:sldMk cId="1616614280" sldId="312"/>
            <ac:cxnSpMk id="27" creationId="{9017FC93-119E-EA50-ECF8-7B249F444C5A}"/>
          </ac:cxnSpMkLst>
        </pc:cxnChg>
        <pc:cxnChg chg="add mod">
          <ac:chgData name="Carlos Hidalgo García" userId="5e0decdd4a0d9a7e" providerId="LiveId" clId="{C7FAEE5A-184A-4438-807C-EFA7E9CB093C}" dt="2024-10-03T08:52:37.008" v="17538" actId="14100"/>
          <ac:cxnSpMkLst>
            <pc:docMk/>
            <pc:sldMk cId="1616614280" sldId="312"/>
            <ac:cxnSpMk id="33" creationId="{07F6CBCE-AFA8-ABDB-BA7D-82CD966C824E}"/>
          </ac:cxnSpMkLst>
        </pc:cxnChg>
        <pc:cxnChg chg="add mod">
          <ac:chgData name="Carlos Hidalgo García" userId="5e0decdd4a0d9a7e" providerId="LiveId" clId="{C7FAEE5A-184A-4438-807C-EFA7E9CB093C}" dt="2024-10-03T08:52:56.896" v="17545" actId="1076"/>
          <ac:cxnSpMkLst>
            <pc:docMk/>
            <pc:sldMk cId="1616614280" sldId="312"/>
            <ac:cxnSpMk id="35" creationId="{27FB0363-20FB-7098-BDED-983952E3082D}"/>
          </ac:cxnSpMkLst>
        </pc:cxnChg>
      </pc:sldChg>
      <pc:sldChg chg="addSp delSp modSp add mod modNotesTx">
        <pc:chgData name="Carlos Hidalgo García" userId="5e0decdd4a0d9a7e" providerId="LiveId" clId="{C7FAEE5A-184A-4438-807C-EFA7E9CB093C}" dt="2024-10-03T09:39:13.810" v="18427" actId="20577"/>
        <pc:sldMkLst>
          <pc:docMk/>
          <pc:sldMk cId="3817649758" sldId="313"/>
        </pc:sldMkLst>
        <pc:spChg chg="mod">
          <ac:chgData name="Carlos Hidalgo García" userId="5e0decdd4a0d9a7e" providerId="LiveId" clId="{C7FAEE5A-184A-4438-807C-EFA7E9CB093C}" dt="2024-10-03T09:39:13.810" v="18427" actId="20577"/>
          <ac:spMkLst>
            <pc:docMk/>
            <pc:sldMk cId="3817649758" sldId="313"/>
            <ac:spMk id="2" creationId="{7F9F07BE-1DDC-E18E-7266-8619704EC24D}"/>
          </ac:spMkLst>
        </pc:spChg>
        <pc:spChg chg="del">
          <ac:chgData name="Carlos Hidalgo García" userId="5e0decdd4a0d9a7e" providerId="LiveId" clId="{C7FAEE5A-184A-4438-807C-EFA7E9CB093C}" dt="2024-10-03T08:59:41.653" v="17565" actId="478"/>
          <ac:spMkLst>
            <pc:docMk/>
            <pc:sldMk cId="3817649758" sldId="313"/>
            <ac:spMk id="11" creationId="{269ED4C3-87C0-484F-C9E6-0B6933A1BFA7}"/>
          </ac:spMkLst>
        </pc:spChg>
        <pc:spChg chg="del">
          <ac:chgData name="Carlos Hidalgo García" userId="5e0decdd4a0d9a7e" providerId="LiveId" clId="{C7FAEE5A-184A-4438-807C-EFA7E9CB093C}" dt="2024-10-03T08:59:33.217" v="17556" actId="478"/>
          <ac:spMkLst>
            <pc:docMk/>
            <pc:sldMk cId="3817649758" sldId="313"/>
            <ac:spMk id="13" creationId="{3321F5A5-F8F9-68B6-9BD9-A53E7B359199}"/>
          </ac:spMkLst>
        </pc:spChg>
        <pc:spChg chg="del">
          <ac:chgData name="Carlos Hidalgo García" userId="5e0decdd4a0d9a7e" providerId="LiveId" clId="{C7FAEE5A-184A-4438-807C-EFA7E9CB093C}" dt="2024-10-03T08:59:42.764" v="17566" actId="478"/>
          <ac:spMkLst>
            <pc:docMk/>
            <pc:sldMk cId="3817649758" sldId="313"/>
            <ac:spMk id="19" creationId="{0E6D9883-6D39-D354-DE79-B219E725EB2F}"/>
          </ac:spMkLst>
        </pc:spChg>
        <pc:spChg chg="mod">
          <ac:chgData name="Carlos Hidalgo García" userId="5e0decdd4a0d9a7e" providerId="LiveId" clId="{C7FAEE5A-184A-4438-807C-EFA7E9CB093C}" dt="2024-10-03T09:19:25.759" v="18231" actId="20577"/>
          <ac:spMkLst>
            <pc:docMk/>
            <pc:sldMk cId="3817649758" sldId="313"/>
            <ac:spMk id="24" creationId="{77AC952E-FE1E-3C99-9DBC-A0774DAFAAAE}"/>
          </ac:spMkLst>
        </pc:spChg>
        <pc:spChg chg="del">
          <ac:chgData name="Carlos Hidalgo García" userId="5e0decdd4a0d9a7e" providerId="LiveId" clId="{C7FAEE5A-184A-4438-807C-EFA7E9CB093C}" dt="2024-10-03T08:59:35.095" v="17557" actId="478"/>
          <ac:spMkLst>
            <pc:docMk/>
            <pc:sldMk cId="3817649758" sldId="313"/>
            <ac:spMk id="30" creationId="{36A5AEBB-A0D3-0120-BA66-4781FF1A341B}"/>
          </ac:spMkLst>
        </pc:spChg>
        <pc:picChg chg="add mod">
          <ac:chgData name="Carlos Hidalgo García" userId="5e0decdd4a0d9a7e" providerId="LiveId" clId="{C7FAEE5A-184A-4438-807C-EFA7E9CB093C}" dt="2024-10-03T09:19:30.690" v="18232" actId="1076"/>
          <ac:picMkLst>
            <pc:docMk/>
            <pc:sldMk cId="3817649758" sldId="313"/>
            <ac:picMk id="4" creationId="{BA096406-4EBA-B9C1-3DC9-025C38F45E26}"/>
          </ac:picMkLst>
        </pc:picChg>
        <pc:picChg chg="del">
          <ac:chgData name="Carlos Hidalgo García" userId="5e0decdd4a0d9a7e" providerId="LiveId" clId="{C7FAEE5A-184A-4438-807C-EFA7E9CB093C}" dt="2024-10-03T08:59:38.173" v="17562" actId="478"/>
          <ac:picMkLst>
            <pc:docMk/>
            <pc:sldMk cId="3817649758" sldId="313"/>
            <ac:picMk id="5" creationId="{73BF002D-B394-E40D-3DCF-3D29C307F1BD}"/>
          </ac:picMkLst>
        </pc:picChg>
        <pc:picChg chg="del">
          <ac:chgData name="Carlos Hidalgo García" userId="5e0decdd4a0d9a7e" providerId="LiveId" clId="{C7FAEE5A-184A-4438-807C-EFA7E9CB093C}" dt="2024-10-03T08:59:30.455" v="17555" actId="478"/>
          <ac:picMkLst>
            <pc:docMk/>
            <pc:sldMk cId="3817649758" sldId="313"/>
            <ac:picMk id="8" creationId="{FD727002-5A0F-3073-921F-DE6E96B42D36}"/>
          </ac:picMkLst>
        </pc:picChg>
        <pc:picChg chg="add mod">
          <ac:chgData name="Carlos Hidalgo García" userId="5e0decdd4a0d9a7e" providerId="LiveId" clId="{C7FAEE5A-184A-4438-807C-EFA7E9CB093C}" dt="2024-10-03T09:19:32.141" v="18233" actId="1076"/>
          <ac:picMkLst>
            <pc:docMk/>
            <pc:sldMk cId="3817649758" sldId="313"/>
            <ac:picMk id="12" creationId="{E6A687E1-3767-2E80-FE8A-76A14B0E2E1D}"/>
          </ac:picMkLst>
        </pc:picChg>
        <pc:picChg chg="add mod">
          <ac:chgData name="Carlos Hidalgo García" userId="5e0decdd4a0d9a7e" providerId="LiveId" clId="{C7FAEE5A-184A-4438-807C-EFA7E9CB093C}" dt="2024-10-03T09:19:33.439" v="18234" actId="1076"/>
          <ac:picMkLst>
            <pc:docMk/>
            <pc:sldMk cId="3817649758" sldId="313"/>
            <ac:picMk id="15" creationId="{6233EF7A-C338-9910-95CB-35925659E4DA}"/>
          </ac:picMkLst>
        </pc:picChg>
        <pc:picChg chg="add mod">
          <ac:chgData name="Carlos Hidalgo García" userId="5e0decdd4a0d9a7e" providerId="LiveId" clId="{C7FAEE5A-184A-4438-807C-EFA7E9CB093C}" dt="2024-10-03T09:19:35.155" v="18235" actId="1076"/>
          <ac:picMkLst>
            <pc:docMk/>
            <pc:sldMk cId="3817649758" sldId="313"/>
            <ac:picMk id="17" creationId="{E7EE5F1F-7041-6434-5458-8BF238CCD1A7}"/>
          </ac:picMkLst>
        </pc:picChg>
        <pc:picChg chg="del">
          <ac:chgData name="Carlos Hidalgo García" userId="5e0decdd4a0d9a7e" providerId="LiveId" clId="{C7FAEE5A-184A-4438-807C-EFA7E9CB093C}" dt="2024-10-03T08:59:39.335" v="17564" actId="478"/>
          <ac:picMkLst>
            <pc:docMk/>
            <pc:sldMk cId="3817649758" sldId="313"/>
            <ac:picMk id="18" creationId="{0A6937B2-C31B-EA9F-171F-0FD78C689E96}"/>
          </ac:picMkLst>
        </pc:picChg>
        <pc:picChg chg="del">
          <ac:chgData name="Carlos Hidalgo García" userId="5e0decdd4a0d9a7e" providerId="LiveId" clId="{C7FAEE5A-184A-4438-807C-EFA7E9CB093C}" dt="2024-10-03T08:59:37.063" v="17560" actId="478"/>
          <ac:picMkLst>
            <pc:docMk/>
            <pc:sldMk cId="3817649758" sldId="313"/>
            <ac:picMk id="32" creationId="{12983149-ED8D-A59A-00C4-08F035BF38DF}"/>
          </ac:picMkLst>
        </pc:picChg>
        <pc:picChg chg="del">
          <ac:chgData name="Carlos Hidalgo García" userId="5e0decdd4a0d9a7e" providerId="LiveId" clId="{C7FAEE5A-184A-4438-807C-EFA7E9CB093C}" dt="2024-10-03T08:59:30.005" v="17554" actId="478"/>
          <ac:picMkLst>
            <pc:docMk/>
            <pc:sldMk cId="3817649758" sldId="313"/>
            <ac:picMk id="38" creationId="{8D0085DC-839A-7CD2-CFEA-54501D55923B}"/>
          </ac:picMkLst>
        </pc:picChg>
        <pc:cxnChg chg="del">
          <ac:chgData name="Carlos Hidalgo García" userId="5e0decdd4a0d9a7e" providerId="LiveId" clId="{C7FAEE5A-184A-4438-807C-EFA7E9CB093C}" dt="2024-10-03T08:59:38.788" v="17563" actId="478"/>
          <ac:cxnSpMkLst>
            <pc:docMk/>
            <pc:sldMk cId="3817649758" sldId="313"/>
            <ac:cxnSpMk id="21" creationId="{83AF2467-1C93-9980-8C20-7B8D214C9CB4}"/>
          </ac:cxnSpMkLst>
        </pc:cxnChg>
        <pc:cxnChg chg="del">
          <ac:chgData name="Carlos Hidalgo García" userId="5e0decdd4a0d9a7e" providerId="LiveId" clId="{C7FAEE5A-184A-4438-807C-EFA7E9CB093C}" dt="2024-10-03T08:59:35.895" v="17558" actId="478"/>
          <ac:cxnSpMkLst>
            <pc:docMk/>
            <pc:sldMk cId="3817649758" sldId="313"/>
            <ac:cxnSpMk id="27" creationId="{9017FC93-119E-EA50-ECF8-7B249F444C5A}"/>
          </ac:cxnSpMkLst>
        </pc:cxnChg>
        <pc:cxnChg chg="del">
          <ac:chgData name="Carlos Hidalgo García" userId="5e0decdd4a0d9a7e" providerId="LiveId" clId="{C7FAEE5A-184A-4438-807C-EFA7E9CB093C}" dt="2024-10-03T08:59:36.507" v="17559" actId="478"/>
          <ac:cxnSpMkLst>
            <pc:docMk/>
            <pc:sldMk cId="3817649758" sldId="313"/>
            <ac:cxnSpMk id="33" creationId="{07F6CBCE-AFA8-ABDB-BA7D-82CD966C824E}"/>
          </ac:cxnSpMkLst>
        </pc:cxnChg>
        <pc:cxnChg chg="del">
          <ac:chgData name="Carlos Hidalgo García" userId="5e0decdd4a0d9a7e" providerId="LiveId" clId="{C7FAEE5A-184A-4438-807C-EFA7E9CB093C}" dt="2024-10-03T08:59:37.590" v="17561" actId="478"/>
          <ac:cxnSpMkLst>
            <pc:docMk/>
            <pc:sldMk cId="3817649758" sldId="313"/>
            <ac:cxnSpMk id="35" creationId="{27FB0363-20FB-7098-BDED-983952E3082D}"/>
          </ac:cxnSpMkLst>
        </pc:cxnChg>
      </pc:sldChg>
      <pc:sldChg chg="addSp delSp modSp add mod ord modNotesTx">
        <pc:chgData name="Carlos Hidalgo García" userId="5e0decdd4a0d9a7e" providerId="LiveId" clId="{C7FAEE5A-184A-4438-807C-EFA7E9CB093C}" dt="2024-10-03T09:39:10.099" v="18425" actId="20577"/>
        <pc:sldMkLst>
          <pc:docMk/>
          <pc:sldMk cId="3511843693" sldId="314"/>
        </pc:sldMkLst>
        <pc:spChg chg="mod">
          <ac:chgData name="Carlos Hidalgo García" userId="5e0decdd4a0d9a7e" providerId="LiveId" clId="{C7FAEE5A-184A-4438-807C-EFA7E9CB093C}" dt="2024-10-03T09:39:10.099" v="18425" actId="20577"/>
          <ac:spMkLst>
            <pc:docMk/>
            <pc:sldMk cId="3511843693" sldId="314"/>
            <ac:spMk id="2" creationId="{7F9F07BE-1DDC-E18E-7266-8619704EC24D}"/>
          </ac:spMkLst>
        </pc:spChg>
        <pc:spChg chg="mod">
          <ac:chgData name="Carlos Hidalgo García" userId="5e0decdd4a0d9a7e" providerId="LiveId" clId="{C7FAEE5A-184A-4438-807C-EFA7E9CB093C}" dt="2024-10-03T09:16:09.574" v="18141" actId="20577"/>
          <ac:spMkLst>
            <pc:docMk/>
            <pc:sldMk cId="3511843693" sldId="314"/>
            <ac:spMk id="24" creationId="{77AC952E-FE1E-3C99-9DBC-A0774DAFAAAE}"/>
          </ac:spMkLst>
        </pc:spChg>
        <pc:picChg chg="del">
          <ac:chgData name="Carlos Hidalgo García" userId="5e0decdd4a0d9a7e" providerId="LiveId" clId="{C7FAEE5A-184A-4438-807C-EFA7E9CB093C}" dt="2024-10-03T09:09:02.357" v="17904" actId="478"/>
          <ac:picMkLst>
            <pc:docMk/>
            <pc:sldMk cId="3511843693" sldId="314"/>
            <ac:picMk id="4" creationId="{BA096406-4EBA-B9C1-3DC9-025C38F45E26}"/>
          </ac:picMkLst>
        </pc:picChg>
        <pc:picChg chg="add mod">
          <ac:chgData name="Carlos Hidalgo García" userId="5e0decdd4a0d9a7e" providerId="LiveId" clId="{C7FAEE5A-184A-4438-807C-EFA7E9CB093C}" dt="2024-10-03T09:16:18.233" v="18146" actId="208"/>
          <ac:picMkLst>
            <pc:docMk/>
            <pc:sldMk cId="3511843693" sldId="314"/>
            <ac:picMk id="5" creationId="{CE9F094A-4ED1-1826-20C8-7937CA8F149C}"/>
          </ac:picMkLst>
        </pc:picChg>
        <pc:picChg chg="del">
          <ac:chgData name="Carlos Hidalgo García" userId="5e0decdd4a0d9a7e" providerId="LiveId" clId="{C7FAEE5A-184A-4438-807C-EFA7E9CB093C}" dt="2024-10-03T09:09:03.734" v="17907" actId="478"/>
          <ac:picMkLst>
            <pc:docMk/>
            <pc:sldMk cId="3511843693" sldId="314"/>
            <ac:picMk id="12" creationId="{E6A687E1-3767-2E80-FE8A-76A14B0E2E1D}"/>
          </ac:picMkLst>
        </pc:picChg>
        <pc:picChg chg="del">
          <ac:chgData name="Carlos Hidalgo García" userId="5e0decdd4a0d9a7e" providerId="LiveId" clId="{C7FAEE5A-184A-4438-807C-EFA7E9CB093C}" dt="2024-10-03T09:09:02.826" v="17905" actId="478"/>
          <ac:picMkLst>
            <pc:docMk/>
            <pc:sldMk cId="3511843693" sldId="314"/>
            <ac:picMk id="15" creationId="{6233EF7A-C338-9910-95CB-35925659E4DA}"/>
          </ac:picMkLst>
        </pc:picChg>
        <pc:picChg chg="del">
          <ac:chgData name="Carlos Hidalgo García" userId="5e0decdd4a0d9a7e" providerId="LiveId" clId="{C7FAEE5A-184A-4438-807C-EFA7E9CB093C}" dt="2024-10-03T09:09:03.291" v="17906" actId="478"/>
          <ac:picMkLst>
            <pc:docMk/>
            <pc:sldMk cId="3511843693" sldId="314"/>
            <ac:picMk id="17" creationId="{E7EE5F1F-7041-6434-5458-8BF238CCD1A7}"/>
          </ac:picMkLst>
        </pc:picChg>
      </pc:sldChg>
      <pc:sldChg chg="addSp delSp modSp add mod">
        <pc:chgData name="Carlos Hidalgo García" userId="5e0decdd4a0d9a7e" providerId="LiveId" clId="{C7FAEE5A-184A-4438-807C-EFA7E9CB093C}" dt="2024-10-03T09:45:55.259" v="18602" actId="208"/>
        <pc:sldMkLst>
          <pc:docMk/>
          <pc:sldMk cId="2696976544" sldId="315"/>
        </pc:sldMkLst>
        <pc:spChg chg="mod">
          <ac:chgData name="Carlos Hidalgo García" userId="5e0decdd4a0d9a7e" providerId="LiveId" clId="{C7FAEE5A-184A-4438-807C-EFA7E9CB093C}" dt="2024-10-03T09:39:06.062" v="18423" actId="20577"/>
          <ac:spMkLst>
            <pc:docMk/>
            <pc:sldMk cId="2696976544" sldId="315"/>
            <ac:spMk id="2" creationId="{7F9F07BE-1DDC-E18E-7266-8619704EC24D}"/>
          </ac:spMkLst>
        </pc:spChg>
        <pc:spChg chg="add mod">
          <ac:chgData name="Carlos Hidalgo García" userId="5e0decdd4a0d9a7e" providerId="LiveId" clId="{C7FAEE5A-184A-4438-807C-EFA7E9CB093C}" dt="2024-10-03T09:42:41.297" v="18589" actId="1076"/>
          <ac:spMkLst>
            <pc:docMk/>
            <pc:sldMk cId="2696976544" sldId="315"/>
            <ac:spMk id="13" creationId="{B095D519-BB88-3071-4417-83CA53B75F7F}"/>
          </ac:spMkLst>
        </pc:spChg>
        <pc:spChg chg="mod">
          <ac:chgData name="Carlos Hidalgo García" userId="5e0decdd4a0d9a7e" providerId="LiveId" clId="{C7FAEE5A-184A-4438-807C-EFA7E9CB093C}" dt="2024-10-03T09:22:22.041" v="18405" actId="20577"/>
          <ac:spMkLst>
            <pc:docMk/>
            <pc:sldMk cId="2696976544" sldId="315"/>
            <ac:spMk id="24" creationId="{77AC952E-FE1E-3C99-9DBC-A0774DAFAAAE}"/>
          </ac:spMkLst>
        </pc:spChg>
        <pc:picChg chg="del">
          <ac:chgData name="Carlos Hidalgo García" userId="5e0decdd4a0d9a7e" providerId="LiveId" clId="{C7FAEE5A-184A-4438-807C-EFA7E9CB093C}" dt="2024-10-03T09:21:25.496" v="18245" actId="478"/>
          <ac:picMkLst>
            <pc:docMk/>
            <pc:sldMk cId="2696976544" sldId="315"/>
            <ac:picMk id="4" creationId="{BA096406-4EBA-B9C1-3DC9-025C38F45E26}"/>
          </ac:picMkLst>
        </pc:picChg>
        <pc:picChg chg="add mod">
          <ac:chgData name="Carlos Hidalgo García" userId="5e0decdd4a0d9a7e" providerId="LiveId" clId="{C7FAEE5A-184A-4438-807C-EFA7E9CB093C}" dt="2024-10-03T09:41:44.185" v="18430" actId="1076"/>
          <ac:picMkLst>
            <pc:docMk/>
            <pc:sldMk cId="2696976544" sldId="315"/>
            <ac:picMk id="5" creationId="{B8430F6F-B12A-7D3F-67D3-B89BE6E726D3}"/>
          </ac:picMkLst>
        </pc:picChg>
        <pc:picChg chg="add mod">
          <ac:chgData name="Carlos Hidalgo García" userId="5e0decdd4a0d9a7e" providerId="LiveId" clId="{C7FAEE5A-184A-4438-807C-EFA7E9CB093C}" dt="2024-10-03T09:41:44.185" v="18430" actId="1076"/>
          <ac:picMkLst>
            <pc:docMk/>
            <pc:sldMk cId="2696976544" sldId="315"/>
            <ac:picMk id="10" creationId="{5ADCE7F4-EF48-287F-9354-200F90633E3F}"/>
          </ac:picMkLst>
        </pc:picChg>
        <pc:picChg chg="del">
          <ac:chgData name="Carlos Hidalgo García" userId="5e0decdd4a0d9a7e" providerId="LiveId" clId="{C7FAEE5A-184A-4438-807C-EFA7E9CB093C}" dt="2024-10-03T09:21:25.104" v="18244" actId="478"/>
          <ac:picMkLst>
            <pc:docMk/>
            <pc:sldMk cId="2696976544" sldId="315"/>
            <ac:picMk id="12" creationId="{E6A687E1-3767-2E80-FE8A-76A14B0E2E1D}"/>
          </ac:picMkLst>
        </pc:picChg>
        <pc:picChg chg="del">
          <ac:chgData name="Carlos Hidalgo García" userId="5e0decdd4a0d9a7e" providerId="LiveId" clId="{C7FAEE5A-184A-4438-807C-EFA7E9CB093C}" dt="2024-10-03T09:21:25.934" v="18246" actId="478"/>
          <ac:picMkLst>
            <pc:docMk/>
            <pc:sldMk cId="2696976544" sldId="315"/>
            <ac:picMk id="15" creationId="{6233EF7A-C338-9910-95CB-35925659E4DA}"/>
          </ac:picMkLst>
        </pc:picChg>
        <pc:picChg chg="add del mod">
          <ac:chgData name="Carlos Hidalgo García" userId="5e0decdd4a0d9a7e" providerId="LiveId" clId="{C7FAEE5A-184A-4438-807C-EFA7E9CB093C}" dt="2024-10-03T09:43:32.793" v="18593" actId="478"/>
          <ac:picMkLst>
            <pc:docMk/>
            <pc:sldMk cId="2696976544" sldId="315"/>
            <ac:picMk id="16" creationId="{6A5C4B51-4CC7-E882-4FC1-2FDA0E03361F}"/>
          </ac:picMkLst>
        </pc:picChg>
        <pc:picChg chg="del">
          <ac:chgData name="Carlos Hidalgo García" userId="5e0decdd4a0d9a7e" providerId="LiveId" clId="{C7FAEE5A-184A-4438-807C-EFA7E9CB093C}" dt="2024-10-03T09:21:26.299" v="18247" actId="478"/>
          <ac:picMkLst>
            <pc:docMk/>
            <pc:sldMk cId="2696976544" sldId="315"/>
            <ac:picMk id="17" creationId="{E7EE5F1F-7041-6434-5458-8BF238CCD1A7}"/>
          </ac:picMkLst>
        </pc:picChg>
        <pc:picChg chg="add mod">
          <ac:chgData name="Carlos Hidalgo García" userId="5e0decdd4a0d9a7e" providerId="LiveId" clId="{C7FAEE5A-184A-4438-807C-EFA7E9CB093C}" dt="2024-10-03T09:45:42.870" v="18598" actId="208"/>
          <ac:picMkLst>
            <pc:docMk/>
            <pc:sldMk cId="2696976544" sldId="315"/>
            <ac:picMk id="19" creationId="{04990C3D-E830-E3D3-4277-35B4FB940E46}"/>
          </ac:picMkLst>
        </pc:picChg>
        <pc:picChg chg="add mod">
          <ac:chgData name="Carlos Hidalgo García" userId="5e0decdd4a0d9a7e" providerId="LiveId" clId="{C7FAEE5A-184A-4438-807C-EFA7E9CB093C}" dt="2024-10-03T09:45:55.259" v="18602" actId="208"/>
          <ac:picMkLst>
            <pc:docMk/>
            <pc:sldMk cId="2696976544" sldId="315"/>
            <ac:picMk id="21" creationId="{1624DE93-8674-91D8-CF84-118E09871E3A}"/>
          </ac:picMkLst>
        </pc:picChg>
      </pc:sldChg>
      <pc:sldChg chg="addSp delSp modSp add mod modNotesTx">
        <pc:chgData name="Carlos Hidalgo García" userId="5e0decdd4a0d9a7e" providerId="LiveId" clId="{C7FAEE5A-184A-4438-807C-EFA7E9CB093C}" dt="2024-10-03T09:59:38.574" v="19037" actId="20577"/>
        <pc:sldMkLst>
          <pc:docMk/>
          <pc:sldMk cId="2494234158" sldId="316"/>
        </pc:sldMkLst>
        <pc:spChg chg="mod">
          <ac:chgData name="Carlos Hidalgo García" userId="5e0decdd4a0d9a7e" providerId="LiveId" clId="{C7FAEE5A-184A-4438-807C-EFA7E9CB093C}" dt="2024-10-03T09:59:38.574" v="19037" actId="20577"/>
          <ac:spMkLst>
            <pc:docMk/>
            <pc:sldMk cId="2494234158" sldId="316"/>
            <ac:spMk id="2" creationId="{7F9F07BE-1DDC-E18E-7266-8619704EC24D}"/>
          </ac:spMkLst>
        </pc:spChg>
        <pc:spChg chg="del">
          <ac:chgData name="Carlos Hidalgo García" userId="5e0decdd4a0d9a7e" providerId="LiveId" clId="{C7FAEE5A-184A-4438-807C-EFA7E9CB093C}" dt="2024-10-03T09:47:52.542" v="18608" actId="478"/>
          <ac:spMkLst>
            <pc:docMk/>
            <pc:sldMk cId="2494234158" sldId="316"/>
            <ac:spMk id="13" creationId="{B095D519-BB88-3071-4417-83CA53B75F7F}"/>
          </ac:spMkLst>
        </pc:spChg>
        <pc:spChg chg="mod">
          <ac:chgData name="Carlos Hidalgo García" userId="5e0decdd4a0d9a7e" providerId="LiveId" clId="{C7FAEE5A-184A-4438-807C-EFA7E9CB093C}" dt="2024-10-03T09:56:24.090" v="19020" actId="6549"/>
          <ac:spMkLst>
            <pc:docMk/>
            <pc:sldMk cId="2494234158" sldId="316"/>
            <ac:spMk id="24" creationId="{77AC952E-FE1E-3C99-9DBC-A0774DAFAAAE}"/>
          </ac:spMkLst>
        </pc:spChg>
        <pc:picChg chg="add mod">
          <ac:chgData name="Carlos Hidalgo García" userId="5e0decdd4a0d9a7e" providerId="LiveId" clId="{C7FAEE5A-184A-4438-807C-EFA7E9CB093C}" dt="2024-10-03T09:56:27.750" v="19022" actId="1076"/>
          <ac:picMkLst>
            <pc:docMk/>
            <pc:sldMk cId="2494234158" sldId="316"/>
            <ac:picMk id="4" creationId="{74B54E63-28B5-AF99-4A16-5A809564F689}"/>
          </ac:picMkLst>
        </pc:picChg>
        <pc:picChg chg="del">
          <ac:chgData name="Carlos Hidalgo García" userId="5e0decdd4a0d9a7e" providerId="LiveId" clId="{C7FAEE5A-184A-4438-807C-EFA7E9CB093C}" dt="2024-10-03T09:47:49.670" v="18604" actId="478"/>
          <ac:picMkLst>
            <pc:docMk/>
            <pc:sldMk cId="2494234158" sldId="316"/>
            <ac:picMk id="5" creationId="{B8430F6F-B12A-7D3F-67D3-B89BE6E726D3}"/>
          </ac:picMkLst>
        </pc:picChg>
        <pc:picChg chg="del">
          <ac:chgData name="Carlos Hidalgo García" userId="5e0decdd4a0d9a7e" providerId="LiveId" clId="{C7FAEE5A-184A-4438-807C-EFA7E9CB093C}" dt="2024-10-03T09:47:50.066" v="18605" actId="478"/>
          <ac:picMkLst>
            <pc:docMk/>
            <pc:sldMk cId="2494234158" sldId="316"/>
            <ac:picMk id="10" creationId="{5ADCE7F4-EF48-287F-9354-200F90633E3F}"/>
          </ac:picMkLst>
        </pc:picChg>
        <pc:picChg chg="add mod">
          <ac:chgData name="Carlos Hidalgo García" userId="5e0decdd4a0d9a7e" providerId="LiveId" clId="{C7FAEE5A-184A-4438-807C-EFA7E9CB093C}" dt="2024-10-03T09:56:22.510" v="19019" actId="1076"/>
          <ac:picMkLst>
            <pc:docMk/>
            <pc:sldMk cId="2494234158" sldId="316"/>
            <ac:picMk id="11" creationId="{B42D1D58-B944-3FC4-77EC-9F498C4D59A4}"/>
          </ac:picMkLst>
        </pc:picChg>
        <pc:picChg chg="add mod">
          <ac:chgData name="Carlos Hidalgo García" userId="5e0decdd4a0d9a7e" providerId="LiveId" clId="{C7FAEE5A-184A-4438-807C-EFA7E9CB093C}" dt="2024-10-03T09:56:35.417" v="19026" actId="14100"/>
          <ac:picMkLst>
            <pc:docMk/>
            <pc:sldMk cId="2494234158" sldId="316"/>
            <ac:picMk id="14" creationId="{1332B036-CBBA-5118-F1A2-FEC0F5F3A973}"/>
          </ac:picMkLst>
        </pc:picChg>
        <pc:picChg chg="add mod">
          <ac:chgData name="Carlos Hidalgo García" userId="5e0decdd4a0d9a7e" providerId="LiveId" clId="{C7FAEE5A-184A-4438-807C-EFA7E9CB093C}" dt="2024-10-03T09:56:52.090" v="19034" actId="1036"/>
          <ac:picMkLst>
            <pc:docMk/>
            <pc:sldMk cId="2494234158" sldId="316"/>
            <ac:picMk id="16" creationId="{DD63A044-67DC-8F92-C3A9-5036752F3FCF}"/>
          </ac:picMkLst>
        </pc:picChg>
        <pc:picChg chg="del">
          <ac:chgData name="Carlos Hidalgo García" userId="5e0decdd4a0d9a7e" providerId="LiveId" clId="{C7FAEE5A-184A-4438-807C-EFA7E9CB093C}" dt="2024-10-03T09:47:50.508" v="18606" actId="478"/>
          <ac:picMkLst>
            <pc:docMk/>
            <pc:sldMk cId="2494234158" sldId="316"/>
            <ac:picMk id="19" creationId="{04990C3D-E830-E3D3-4277-35B4FB940E46}"/>
          </ac:picMkLst>
        </pc:picChg>
        <pc:picChg chg="del">
          <ac:chgData name="Carlos Hidalgo García" userId="5e0decdd4a0d9a7e" providerId="LiveId" clId="{C7FAEE5A-184A-4438-807C-EFA7E9CB093C}" dt="2024-10-03T09:47:50.931" v="18607" actId="478"/>
          <ac:picMkLst>
            <pc:docMk/>
            <pc:sldMk cId="2494234158" sldId="316"/>
            <ac:picMk id="21" creationId="{1624DE93-8674-91D8-CF84-118E09871E3A}"/>
          </ac:picMkLst>
        </pc:picChg>
      </pc:sldChg>
      <pc:sldChg chg="addSp delSp modSp add mod">
        <pc:chgData name="Carlos Hidalgo García" userId="5e0decdd4a0d9a7e" providerId="LiveId" clId="{C7FAEE5A-184A-4438-807C-EFA7E9CB093C}" dt="2024-10-03T10:10:57.510" v="19322" actId="208"/>
        <pc:sldMkLst>
          <pc:docMk/>
          <pc:sldMk cId="374444388" sldId="317"/>
        </pc:sldMkLst>
        <pc:spChg chg="mod">
          <ac:chgData name="Carlos Hidalgo García" userId="5e0decdd4a0d9a7e" providerId="LiveId" clId="{C7FAEE5A-184A-4438-807C-EFA7E9CB093C}" dt="2024-10-03T10:04:32.517" v="19173" actId="20577"/>
          <ac:spMkLst>
            <pc:docMk/>
            <pc:sldMk cId="374444388" sldId="317"/>
            <ac:spMk id="2" creationId="{7F9F07BE-1DDC-E18E-7266-8619704EC24D}"/>
          </ac:spMkLst>
        </pc:spChg>
        <pc:spChg chg="mod">
          <ac:chgData name="Carlos Hidalgo García" userId="5e0decdd4a0d9a7e" providerId="LiveId" clId="{C7FAEE5A-184A-4438-807C-EFA7E9CB093C}" dt="2024-10-03T10:04:58.311" v="19311" actId="20577"/>
          <ac:spMkLst>
            <pc:docMk/>
            <pc:sldMk cId="374444388" sldId="317"/>
            <ac:spMk id="24" creationId="{77AC952E-FE1E-3C99-9DBC-A0774DAFAAAE}"/>
          </ac:spMkLst>
        </pc:spChg>
        <pc:picChg chg="del">
          <ac:chgData name="Carlos Hidalgo García" userId="5e0decdd4a0d9a7e" providerId="LiveId" clId="{C7FAEE5A-184A-4438-807C-EFA7E9CB093C}" dt="2024-10-03T09:59:43.555" v="19041" actId="478"/>
          <ac:picMkLst>
            <pc:docMk/>
            <pc:sldMk cId="374444388" sldId="317"/>
            <ac:picMk id="4" creationId="{74B54E63-28B5-AF99-4A16-5A809564F689}"/>
          </ac:picMkLst>
        </pc:picChg>
        <pc:picChg chg="add mod">
          <ac:chgData name="Carlos Hidalgo García" userId="5e0decdd4a0d9a7e" providerId="LiveId" clId="{C7FAEE5A-184A-4438-807C-EFA7E9CB093C}" dt="2024-10-03T10:10:54.205" v="19319" actId="1076"/>
          <ac:picMkLst>
            <pc:docMk/>
            <pc:sldMk cId="374444388" sldId="317"/>
            <ac:picMk id="5" creationId="{47B4314A-8463-B54F-B6E2-4D2288213516}"/>
          </ac:picMkLst>
        </pc:picChg>
        <pc:picChg chg="add mod">
          <ac:chgData name="Carlos Hidalgo García" userId="5e0decdd4a0d9a7e" providerId="LiveId" clId="{C7FAEE5A-184A-4438-807C-EFA7E9CB093C}" dt="2024-10-03T10:10:57.510" v="19322" actId="208"/>
          <ac:picMkLst>
            <pc:docMk/>
            <pc:sldMk cId="374444388" sldId="317"/>
            <ac:picMk id="10" creationId="{909EF807-BF41-FFA4-39C8-E332FCE8F45C}"/>
          </ac:picMkLst>
        </pc:picChg>
        <pc:picChg chg="del">
          <ac:chgData name="Carlos Hidalgo García" userId="5e0decdd4a0d9a7e" providerId="LiveId" clId="{C7FAEE5A-184A-4438-807C-EFA7E9CB093C}" dt="2024-10-03T09:59:44.018" v="19042" actId="478"/>
          <ac:picMkLst>
            <pc:docMk/>
            <pc:sldMk cId="374444388" sldId="317"/>
            <ac:picMk id="11" creationId="{B42D1D58-B944-3FC4-77EC-9F498C4D59A4}"/>
          </ac:picMkLst>
        </pc:picChg>
        <pc:picChg chg="del">
          <ac:chgData name="Carlos Hidalgo García" userId="5e0decdd4a0d9a7e" providerId="LiveId" clId="{C7FAEE5A-184A-4438-807C-EFA7E9CB093C}" dt="2024-10-03T09:59:42.313" v="19039" actId="478"/>
          <ac:picMkLst>
            <pc:docMk/>
            <pc:sldMk cId="374444388" sldId="317"/>
            <ac:picMk id="14" creationId="{1332B036-CBBA-5118-F1A2-FEC0F5F3A973}"/>
          </ac:picMkLst>
        </pc:picChg>
        <pc:picChg chg="del">
          <ac:chgData name="Carlos Hidalgo García" userId="5e0decdd4a0d9a7e" providerId="LiveId" clId="{C7FAEE5A-184A-4438-807C-EFA7E9CB093C}" dt="2024-10-03T09:59:43.068" v="19040" actId="478"/>
          <ac:picMkLst>
            <pc:docMk/>
            <pc:sldMk cId="374444388" sldId="317"/>
            <ac:picMk id="16" creationId="{DD63A044-67DC-8F92-C3A9-5036752F3FCF}"/>
          </ac:picMkLst>
        </pc:picChg>
      </pc:sldChg>
      <pc:sldChg chg="addSp delSp modSp add mod ord">
        <pc:chgData name="Carlos Hidalgo García" userId="5e0decdd4a0d9a7e" providerId="LiveId" clId="{C7FAEE5A-184A-4438-807C-EFA7E9CB093C}" dt="2024-10-03T10:04:17.049" v="19171" actId="1076"/>
        <pc:sldMkLst>
          <pc:docMk/>
          <pc:sldMk cId="220311389" sldId="318"/>
        </pc:sldMkLst>
        <pc:spChg chg="mod">
          <ac:chgData name="Carlos Hidalgo García" userId="5e0decdd4a0d9a7e" providerId="LiveId" clId="{C7FAEE5A-184A-4438-807C-EFA7E9CB093C}" dt="2024-10-03T10:00:35.379" v="19048" actId="20577"/>
          <ac:spMkLst>
            <pc:docMk/>
            <pc:sldMk cId="220311389" sldId="318"/>
            <ac:spMk id="2" creationId="{7F9F07BE-1DDC-E18E-7266-8619704EC24D}"/>
          </ac:spMkLst>
        </pc:spChg>
        <pc:spChg chg="mod">
          <ac:chgData name="Carlos Hidalgo García" userId="5e0decdd4a0d9a7e" providerId="LiveId" clId="{C7FAEE5A-184A-4438-807C-EFA7E9CB093C}" dt="2024-10-03T10:03:31.559" v="19157" actId="20577"/>
          <ac:spMkLst>
            <pc:docMk/>
            <pc:sldMk cId="220311389" sldId="318"/>
            <ac:spMk id="24" creationId="{77AC952E-FE1E-3C99-9DBC-A0774DAFAAAE}"/>
          </ac:spMkLst>
        </pc:spChg>
        <pc:picChg chg="add mod">
          <ac:chgData name="Carlos Hidalgo García" userId="5e0decdd4a0d9a7e" providerId="LiveId" clId="{C7FAEE5A-184A-4438-807C-EFA7E9CB093C}" dt="2024-10-03T10:04:14.643" v="19170" actId="1076"/>
          <ac:picMkLst>
            <pc:docMk/>
            <pc:sldMk cId="220311389" sldId="318"/>
            <ac:picMk id="4" creationId="{02F5D873-CD63-C4E1-29BB-E248FA8FDE30}"/>
          </ac:picMkLst>
        </pc:picChg>
        <pc:picChg chg="del">
          <ac:chgData name="Carlos Hidalgo García" userId="5e0decdd4a0d9a7e" providerId="LiveId" clId="{C7FAEE5A-184A-4438-807C-EFA7E9CB093C}" dt="2024-10-03T10:00:44.293" v="19049" actId="478"/>
          <ac:picMkLst>
            <pc:docMk/>
            <pc:sldMk cId="220311389" sldId="318"/>
            <ac:picMk id="5" creationId="{CE9F094A-4ED1-1826-20C8-7937CA8F149C}"/>
          </ac:picMkLst>
        </pc:picChg>
        <pc:picChg chg="add mod">
          <ac:chgData name="Carlos Hidalgo García" userId="5e0decdd4a0d9a7e" providerId="LiveId" clId="{C7FAEE5A-184A-4438-807C-EFA7E9CB093C}" dt="2024-10-03T10:04:17.049" v="19171" actId="1076"/>
          <ac:picMkLst>
            <pc:docMk/>
            <pc:sldMk cId="220311389" sldId="318"/>
            <ac:picMk id="10" creationId="{0C862686-6E1D-4EDD-DFAC-DF2516C6C73A}"/>
          </ac:picMkLst>
        </pc:picChg>
      </pc:sldChg>
      <pc:sldChg chg="addSp delSp modSp add mod">
        <pc:chgData name="Carlos Hidalgo García" userId="5e0decdd4a0d9a7e" providerId="LiveId" clId="{C7FAEE5A-184A-4438-807C-EFA7E9CB093C}" dt="2024-10-03T10:43:56.453" v="19417" actId="20577"/>
        <pc:sldMkLst>
          <pc:docMk/>
          <pc:sldMk cId="426339571" sldId="319"/>
        </pc:sldMkLst>
        <pc:spChg chg="mod">
          <ac:chgData name="Carlos Hidalgo García" userId="5e0decdd4a0d9a7e" providerId="LiveId" clId="{C7FAEE5A-184A-4438-807C-EFA7E9CB093C}" dt="2024-10-03T10:43:56.453" v="19417" actId="20577"/>
          <ac:spMkLst>
            <pc:docMk/>
            <pc:sldMk cId="426339571" sldId="319"/>
            <ac:spMk id="2" creationId="{7F9F07BE-1DDC-E18E-7266-8619704EC24D}"/>
          </ac:spMkLst>
        </pc:spChg>
        <pc:spChg chg="add">
          <ac:chgData name="Carlos Hidalgo García" userId="5e0decdd4a0d9a7e" providerId="LiveId" clId="{C7FAEE5A-184A-4438-807C-EFA7E9CB093C}" dt="2024-10-03T10:13:39.894" v="19405"/>
          <ac:spMkLst>
            <pc:docMk/>
            <pc:sldMk cId="426339571" sldId="319"/>
            <ac:spMk id="3" creationId="{911E6749-BE9D-5891-0793-10CDE6BA0F70}"/>
          </ac:spMkLst>
        </pc:spChg>
        <pc:spChg chg="mod">
          <ac:chgData name="Carlos Hidalgo García" userId="5e0decdd4a0d9a7e" providerId="LiveId" clId="{C7FAEE5A-184A-4438-807C-EFA7E9CB093C}" dt="2024-10-03T10:11:37.814" v="19404" actId="20577"/>
          <ac:spMkLst>
            <pc:docMk/>
            <pc:sldMk cId="426339571" sldId="319"/>
            <ac:spMk id="24" creationId="{77AC952E-FE1E-3C99-9DBC-A0774DAFAAAE}"/>
          </ac:spMkLst>
        </pc:spChg>
        <pc:picChg chg="del">
          <ac:chgData name="Carlos Hidalgo García" userId="5e0decdd4a0d9a7e" providerId="LiveId" clId="{C7FAEE5A-184A-4438-807C-EFA7E9CB093C}" dt="2024-10-03T10:11:17.052" v="19324" actId="478"/>
          <ac:picMkLst>
            <pc:docMk/>
            <pc:sldMk cId="426339571" sldId="319"/>
            <ac:picMk id="5" creationId="{47B4314A-8463-B54F-B6E2-4D2288213516}"/>
          </ac:picMkLst>
        </pc:picChg>
        <pc:picChg chg="add mod">
          <ac:chgData name="Carlos Hidalgo García" userId="5e0decdd4a0d9a7e" providerId="LiveId" clId="{C7FAEE5A-184A-4438-807C-EFA7E9CB093C}" dt="2024-10-03T10:18:20.647" v="19415" actId="1076"/>
          <ac:picMkLst>
            <pc:docMk/>
            <pc:sldMk cId="426339571" sldId="319"/>
            <ac:picMk id="8" creationId="{F0ABCF66-DFBB-1D6D-1E1C-781B1F44B6CF}"/>
          </ac:picMkLst>
        </pc:picChg>
        <pc:picChg chg="del">
          <ac:chgData name="Carlos Hidalgo García" userId="5e0decdd4a0d9a7e" providerId="LiveId" clId="{C7FAEE5A-184A-4438-807C-EFA7E9CB093C}" dt="2024-10-03T10:11:17.610" v="19325" actId="478"/>
          <ac:picMkLst>
            <pc:docMk/>
            <pc:sldMk cId="426339571" sldId="319"/>
            <ac:picMk id="10" creationId="{909EF807-BF41-FFA4-39C8-E332FCE8F45C}"/>
          </ac:picMkLst>
        </pc:picChg>
        <pc:picChg chg="add mod">
          <ac:chgData name="Carlos Hidalgo García" userId="5e0decdd4a0d9a7e" providerId="LiveId" clId="{C7FAEE5A-184A-4438-807C-EFA7E9CB093C}" dt="2024-10-03T10:18:20.647" v="19415" actId="1076"/>
          <ac:picMkLst>
            <pc:docMk/>
            <pc:sldMk cId="426339571" sldId="319"/>
            <ac:picMk id="12" creationId="{819E6441-A429-4CD3-AAF8-ED9ED84A5306}"/>
          </ac:picMkLst>
        </pc:picChg>
      </pc:sldChg>
    </pc:docChg>
  </pc:docChgLst>
  <pc:docChgLst>
    <pc:chgData name="Carlos Hidalgo García" userId="5e0decdd4a0d9a7e" providerId="LiveId" clId="{51E4A8CE-1122-45F8-B49C-9F28EF4B2BA2}"/>
    <pc:docChg chg="delSld">
      <pc:chgData name="Carlos Hidalgo García" userId="5e0decdd4a0d9a7e" providerId="LiveId" clId="{51E4A8CE-1122-45F8-B49C-9F28EF4B2BA2}" dt="2024-10-03T13:35:08.650" v="0" actId="47"/>
      <pc:docMkLst>
        <pc:docMk/>
      </pc:docMkLst>
      <pc:sldChg chg="del">
        <pc:chgData name="Carlos Hidalgo García" userId="5e0decdd4a0d9a7e" providerId="LiveId" clId="{51E4A8CE-1122-45F8-B49C-9F28EF4B2BA2}" dt="2024-10-03T13:35:08.650" v="0" actId="47"/>
        <pc:sldMkLst>
          <pc:docMk/>
          <pc:sldMk cId="2568322688" sldId="297"/>
        </pc:sldMkLst>
      </pc:sldChg>
      <pc:sldChg chg="del">
        <pc:chgData name="Carlos Hidalgo García" userId="5e0decdd4a0d9a7e" providerId="LiveId" clId="{51E4A8CE-1122-45F8-B49C-9F28EF4B2BA2}" dt="2024-10-03T13:35:08.650" v="0" actId="47"/>
        <pc:sldMkLst>
          <pc:docMk/>
          <pc:sldMk cId="2676061131" sldId="301"/>
        </pc:sldMkLst>
      </pc:sldChg>
      <pc:sldChg chg="del">
        <pc:chgData name="Carlos Hidalgo García" userId="5e0decdd4a0d9a7e" providerId="LiveId" clId="{51E4A8CE-1122-45F8-B49C-9F28EF4B2BA2}" dt="2024-10-03T13:35:08.650" v="0" actId="47"/>
        <pc:sldMkLst>
          <pc:docMk/>
          <pc:sldMk cId="1939689615" sldId="304"/>
        </pc:sldMkLst>
      </pc:sldChg>
      <pc:sldChg chg="del">
        <pc:chgData name="Carlos Hidalgo García" userId="5e0decdd4a0d9a7e" providerId="LiveId" clId="{51E4A8CE-1122-45F8-B49C-9F28EF4B2BA2}" dt="2024-10-03T13:35:08.650" v="0" actId="47"/>
        <pc:sldMkLst>
          <pc:docMk/>
          <pc:sldMk cId="1418234048" sldId="305"/>
        </pc:sldMkLst>
      </pc:sldChg>
      <pc:sldChg chg="del">
        <pc:chgData name="Carlos Hidalgo García" userId="5e0decdd4a0d9a7e" providerId="LiveId" clId="{51E4A8CE-1122-45F8-B49C-9F28EF4B2BA2}" dt="2024-10-03T13:35:08.650" v="0" actId="47"/>
        <pc:sldMkLst>
          <pc:docMk/>
          <pc:sldMk cId="4238097299" sldId="306"/>
        </pc:sldMkLst>
      </pc:sldChg>
      <pc:sldChg chg="del">
        <pc:chgData name="Carlos Hidalgo García" userId="5e0decdd4a0d9a7e" providerId="LiveId" clId="{51E4A8CE-1122-45F8-B49C-9F28EF4B2BA2}" dt="2024-10-03T13:35:08.650" v="0" actId="47"/>
        <pc:sldMkLst>
          <pc:docMk/>
          <pc:sldMk cId="1114227846" sldId="307"/>
        </pc:sldMkLst>
      </pc:sldChg>
      <pc:sldChg chg="del">
        <pc:chgData name="Carlos Hidalgo García" userId="5e0decdd4a0d9a7e" providerId="LiveId" clId="{51E4A8CE-1122-45F8-B49C-9F28EF4B2BA2}" dt="2024-10-03T13:35:08.650" v="0" actId="47"/>
        <pc:sldMkLst>
          <pc:docMk/>
          <pc:sldMk cId="1150357102" sldId="308"/>
        </pc:sldMkLst>
      </pc:sldChg>
      <pc:sldChg chg="del">
        <pc:chgData name="Carlos Hidalgo García" userId="5e0decdd4a0d9a7e" providerId="LiveId" clId="{51E4A8CE-1122-45F8-B49C-9F28EF4B2BA2}" dt="2024-10-03T13:35:08.650" v="0" actId="47"/>
        <pc:sldMkLst>
          <pc:docMk/>
          <pc:sldMk cId="11312970" sldId="309"/>
        </pc:sldMkLst>
      </pc:sldChg>
      <pc:sldChg chg="del">
        <pc:chgData name="Carlos Hidalgo García" userId="5e0decdd4a0d9a7e" providerId="LiveId" clId="{51E4A8CE-1122-45F8-B49C-9F28EF4B2BA2}" dt="2024-10-03T13:35:08.650" v="0" actId="47"/>
        <pc:sldMkLst>
          <pc:docMk/>
          <pc:sldMk cId="3346971746" sldId="310"/>
        </pc:sldMkLst>
      </pc:sldChg>
      <pc:sldChg chg="del">
        <pc:chgData name="Carlos Hidalgo García" userId="5e0decdd4a0d9a7e" providerId="LiveId" clId="{51E4A8CE-1122-45F8-B49C-9F28EF4B2BA2}" dt="2024-10-03T13:35:08.650" v="0" actId="47"/>
        <pc:sldMkLst>
          <pc:docMk/>
          <pc:sldMk cId="1394825737" sldId="311"/>
        </pc:sldMkLst>
      </pc:sldChg>
      <pc:sldChg chg="del">
        <pc:chgData name="Carlos Hidalgo García" userId="5e0decdd4a0d9a7e" providerId="LiveId" clId="{51E4A8CE-1122-45F8-B49C-9F28EF4B2BA2}" dt="2024-10-03T13:35:08.650" v="0" actId="47"/>
        <pc:sldMkLst>
          <pc:docMk/>
          <pc:sldMk cId="1616614280" sldId="312"/>
        </pc:sldMkLst>
      </pc:sldChg>
      <pc:sldChg chg="del">
        <pc:chgData name="Carlos Hidalgo García" userId="5e0decdd4a0d9a7e" providerId="LiveId" clId="{51E4A8CE-1122-45F8-B49C-9F28EF4B2BA2}" dt="2024-10-03T13:35:08.650" v="0" actId="47"/>
        <pc:sldMkLst>
          <pc:docMk/>
          <pc:sldMk cId="3817649758" sldId="313"/>
        </pc:sldMkLst>
      </pc:sldChg>
      <pc:sldChg chg="del">
        <pc:chgData name="Carlos Hidalgo García" userId="5e0decdd4a0d9a7e" providerId="LiveId" clId="{51E4A8CE-1122-45F8-B49C-9F28EF4B2BA2}" dt="2024-10-03T13:35:08.650" v="0" actId="47"/>
        <pc:sldMkLst>
          <pc:docMk/>
          <pc:sldMk cId="3511843693" sldId="314"/>
        </pc:sldMkLst>
      </pc:sldChg>
      <pc:sldChg chg="del">
        <pc:chgData name="Carlos Hidalgo García" userId="5e0decdd4a0d9a7e" providerId="LiveId" clId="{51E4A8CE-1122-45F8-B49C-9F28EF4B2BA2}" dt="2024-10-03T13:35:08.650" v="0" actId="47"/>
        <pc:sldMkLst>
          <pc:docMk/>
          <pc:sldMk cId="2696976544" sldId="315"/>
        </pc:sldMkLst>
      </pc:sldChg>
      <pc:sldChg chg="del">
        <pc:chgData name="Carlos Hidalgo García" userId="5e0decdd4a0d9a7e" providerId="LiveId" clId="{51E4A8CE-1122-45F8-B49C-9F28EF4B2BA2}" dt="2024-10-03T13:35:08.650" v="0" actId="47"/>
        <pc:sldMkLst>
          <pc:docMk/>
          <pc:sldMk cId="2494234158" sldId="316"/>
        </pc:sldMkLst>
      </pc:sldChg>
      <pc:sldChg chg="del">
        <pc:chgData name="Carlos Hidalgo García" userId="5e0decdd4a0d9a7e" providerId="LiveId" clId="{51E4A8CE-1122-45F8-B49C-9F28EF4B2BA2}" dt="2024-10-03T13:35:08.650" v="0" actId="47"/>
        <pc:sldMkLst>
          <pc:docMk/>
          <pc:sldMk cId="374444388" sldId="317"/>
        </pc:sldMkLst>
      </pc:sldChg>
      <pc:sldChg chg="del">
        <pc:chgData name="Carlos Hidalgo García" userId="5e0decdd4a0d9a7e" providerId="LiveId" clId="{51E4A8CE-1122-45F8-B49C-9F28EF4B2BA2}" dt="2024-10-03T13:35:08.650" v="0" actId="47"/>
        <pc:sldMkLst>
          <pc:docMk/>
          <pc:sldMk cId="220311389" sldId="318"/>
        </pc:sldMkLst>
      </pc:sldChg>
      <pc:sldChg chg="del">
        <pc:chgData name="Carlos Hidalgo García" userId="5e0decdd4a0d9a7e" providerId="LiveId" clId="{51E4A8CE-1122-45F8-B49C-9F28EF4B2BA2}" dt="2024-10-03T13:35:08.650" v="0" actId="47"/>
        <pc:sldMkLst>
          <pc:docMk/>
          <pc:sldMk cId="426339571" sldId="319"/>
        </pc:sldMkLst>
      </pc:sldChg>
    </pc:docChg>
  </pc:docChgLst>
  <pc:docChgLst>
    <pc:chgData name="Carlos Hidalgo García" userId="5e0decdd4a0d9a7e" providerId="LiveId" clId="{928F0310-DDBC-46F4-B920-64FE6E89D42E}"/>
    <pc:docChg chg="undo redo custSel addSld delSld modSld sldOrd">
      <pc:chgData name="Carlos Hidalgo García" userId="5e0decdd4a0d9a7e" providerId="LiveId" clId="{928F0310-DDBC-46F4-B920-64FE6E89D42E}" dt="2024-09-29T18:42:12.373" v="2951" actId="20577"/>
      <pc:docMkLst>
        <pc:docMk/>
      </pc:docMkLst>
      <pc:sldChg chg="delSp modSp mod">
        <pc:chgData name="Carlos Hidalgo García" userId="5e0decdd4a0d9a7e" providerId="LiveId" clId="{928F0310-DDBC-46F4-B920-64FE6E89D42E}" dt="2024-09-29T16:38:51.318" v="177" actId="14734"/>
        <pc:sldMkLst>
          <pc:docMk/>
          <pc:sldMk cId="2304578531" sldId="257"/>
        </pc:sldMkLst>
        <pc:graphicFrameChg chg="mod modGraphic">
          <ac:chgData name="Carlos Hidalgo García" userId="5e0decdd4a0d9a7e" providerId="LiveId" clId="{928F0310-DDBC-46F4-B920-64FE6E89D42E}" dt="2024-09-29T16:38:51.318" v="177" actId="14734"/>
          <ac:graphicFrameMkLst>
            <pc:docMk/>
            <pc:sldMk cId="2304578531" sldId="257"/>
            <ac:graphicFrameMk id="37" creationId="{C069C1E1-10B1-7993-6ABA-D62D0EDFA57C}"/>
          </ac:graphicFrameMkLst>
        </pc:graphicFrameChg>
        <pc:picChg chg="del">
          <ac:chgData name="Carlos Hidalgo García" userId="5e0decdd4a0d9a7e" providerId="LiveId" clId="{928F0310-DDBC-46F4-B920-64FE6E89D42E}" dt="2024-09-29T16:35:57.545" v="81" actId="478"/>
          <ac:picMkLst>
            <pc:docMk/>
            <pc:sldMk cId="2304578531" sldId="257"/>
            <ac:picMk id="33" creationId="{4599B117-C1F1-B027-3085-5F3E5DA8CC8E}"/>
          </ac:picMkLst>
        </pc:picChg>
        <pc:picChg chg="del">
          <ac:chgData name="Carlos Hidalgo García" userId="5e0decdd4a0d9a7e" providerId="LiveId" clId="{928F0310-DDBC-46F4-B920-64FE6E89D42E}" dt="2024-09-29T16:35:58.424" v="82" actId="478"/>
          <ac:picMkLst>
            <pc:docMk/>
            <pc:sldMk cId="2304578531" sldId="257"/>
            <ac:picMk id="35" creationId="{E01A63C9-C8AD-3A68-3AFC-F1190BBEA096}"/>
          </ac:picMkLst>
        </pc:picChg>
        <pc:picChg chg="mod">
          <ac:chgData name="Carlos Hidalgo García" userId="5e0decdd4a0d9a7e" providerId="LiveId" clId="{928F0310-DDBC-46F4-B920-64FE6E89D42E}" dt="2024-09-29T16:35:59.943" v="83" actId="1076"/>
          <ac:picMkLst>
            <pc:docMk/>
            <pc:sldMk cId="2304578531" sldId="257"/>
            <ac:picMk id="38" creationId="{B3630EC2-EA92-7EE5-167A-FB6209A71561}"/>
          </ac:picMkLst>
        </pc:picChg>
      </pc:sldChg>
      <pc:sldChg chg="modSp mod">
        <pc:chgData name="Carlos Hidalgo García" userId="5e0decdd4a0d9a7e" providerId="LiveId" clId="{928F0310-DDBC-46F4-B920-64FE6E89D42E}" dt="2024-09-29T16:35:20.691" v="80" actId="20577"/>
        <pc:sldMkLst>
          <pc:docMk/>
          <pc:sldMk cId="4002938689" sldId="259"/>
        </pc:sldMkLst>
        <pc:spChg chg="mod">
          <ac:chgData name="Carlos Hidalgo García" userId="5e0decdd4a0d9a7e" providerId="LiveId" clId="{928F0310-DDBC-46F4-B920-64FE6E89D42E}" dt="2024-09-29T16:35:05.282" v="38" actId="20577"/>
          <ac:spMkLst>
            <pc:docMk/>
            <pc:sldMk cId="4002938689" sldId="259"/>
            <ac:spMk id="2" creationId="{3F67850C-C4CA-058A-7E2C-F61F48F83F92}"/>
          </ac:spMkLst>
        </pc:spChg>
        <pc:spChg chg="mod">
          <ac:chgData name="Carlos Hidalgo García" userId="5e0decdd4a0d9a7e" providerId="LiveId" clId="{928F0310-DDBC-46F4-B920-64FE6E89D42E}" dt="2024-09-29T16:35:20.691" v="80" actId="20577"/>
          <ac:spMkLst>
            <pc:docMk/>
            <pc:sldMk cId="4002938689" sldId="259"/>
            <ac:spMk id="3" creationId="{0F43A6D6-948E-91E0-C41F-55A538F9CF8F}"/>
          </ac:spMkLst>
        </pc:spChg>
      </pc:sldChg>
      <pc:sldChg chg="addSp delSp modSp mod modNotesTx">
        <pc:chgData name="Carlos Hidalgo García" userId="5e0decdd4a0d9a7e" providerId="LiveId" clId="{928F0310-DDBC-46F4-B920-64FE6E89D42E}" dt="2024-09-29T17:26:08.082" v="714" actId="1076"/>
        <pc:sldMkLst>
          <pc:docMk/>
          <pc:sldMk cId="406243451" sldId="261"/>
        </pc:sldMkLst>
        <pc:spChg chg="add mod">
          <ac:chgData name="Carlos Hidalgo García" userId="5e0decdd4a0d9a7e" providerId="LiveId" clId="{928F0310-DDBC-46F4-B920-64FE6E89D42E}" dt="2024-09-29T17:08:51.530" v="494" actId="13926"/>
          <ac:spMkLst>
            <pc:docMk/>
            <pc:sldMk cId="406243451" sldId="261"/>
            <ac:spMk id="3" creationId="{BEF5B560-6205-8957-6D08-3F690D05240A}"/>
          </ac:spMkLst>
        </pc:spChg>
        <pc:spChg chg="add mod">
          <ac:chgData name="Carlos Hidalgo García" userId="5e0decdd4a0d9a7e" providerId="LiveId" clId="{928F0310-DDBC-46F4-B920-64FE6E89D42E}" dt="2024-09-29T17:14:00.675" v="655" actId="13926"/>
          <ac:spMkLst>
            <pc:docMk/>
            <pc:sldMk cId="406243451" sldId="261"/>
            <ac:spMk id="5" creationId="{090D2CC5-0E4B-7E9E-9E5B-CCD1F07BE76A}"/>
          </ac:spMkLst>
        </pc:spChg>
        <pc:spChg chg="add mod">
          <ac:chgData name="Carlos Hidalgo García" userId="5e0decdd4a0d9a7e" providerId="LiveId" clId="{928F0310-DDBC-46F4-B920-64FE6E89D42E}" dt="2024-09-29T17:14:13.011" v="658" actId="1076"/>
          <ac:spMkLst>
            <pc:docMk/>
            <pc:sldMk cId="406243451" sldId="261"/>
            <ac:spMk id="7" creationId="{C73A1B35-F076-2D2E-D181-5E11FCB4B2ED}"/>
          </ac:spMkLst>
        </pc:spChg>
        <pc:spChg chg="add mod">
          <ac:chgData name="Carlos Hidalgo García" userId="5e0decdd4a0d9a7e" providerId="LiveId" clId="{928F0310-DDBC-46F4-B920-64FE6E89D42E}" dt="2024-09-29T17:14:09.133" v="657" actId="13926"/>
          <ac:spMkLst>
            <pc:docMk/>
            <pc:sldMk cId="406243451" sldId="261"/>
            <ac:spMk id="8" creationId="{4BBEC482-5AC6-A12A-7F3A-7BE11C697C19}"/>
          </ac:spMkLst>
        </pc:spChg>
        <pc:spChg chg="del">
          <ac:chgData name="Carlos Hidalgo García" userId="5e0decdd4a0d9a7e" providerId="LiveId" clId="{928F0310-DDBC-46F4-B920-64FE6E89D42E}" dt="2024-09-29T17:06:47.105" v="178" actId="478"/>
          <ac:spMkLst>
            <pc:docMk/>
            <pc:sldMk cId="406243451" sldId="261"/>
            <ac:spMk id="20" creationId="{DB4E70F9-D786-A4E5-C371-93A83419776A}"/>
          </ac:spMkLst>
        </pc:spChg>
        <pc:spChg chg="del">
          <ac:chgData name="Carlos Hidalgo García" userId="5e0decdd4a0d9a7e" providerId="LiveId" clId="{928F0310-DDBC-46F4-B920-64FE6E89D42E}" dt="2024-09-29T17:06:47.105" v="178" actId="478"/>
          <ac:spMkLst>
            <pc:docMk/>
            <pc:sldMk cId="406243451" sldId="261"/>
            <ac:spMk id="23" creationId="{3883112D-0290-E353-C945-DA9BB8A9A2A9}"/>
          </ac:spMkLst>
        </pc:spChg>
        <pc:spChg chg="mod">
          <ac:chgData name="Carlos Hidalgo García" userId="5e0decdd4a0d9a7e" providerId="LiveId" clId="{928F0310-DDBC-46F4-B920-64FE6E89D42E}" dt="2024-09-29T17:09:01.754" v="496" actId="13926"/>
          <ac:spMkLst>
            <pc:docMk/>
            <pc:sldMk cId="406243451" sldId="261"/>
            <ac:spMk id="24" creationId="{77AC952E-FE1E-3C99-9DBC-A0774DAFAAAE}"/>
          </ac:spMkLst>
        </pc:spChg>
        <pc:spChg chg="del">
          <ac:chgData name="Carlos Hidalgo García" userId="5e0decdd4a0d9a7e" providerId="LiveId" clId="{928F0310-DDBC-46F4-B920-64FE6E89D42E}" dt="2024-09-29T17:06:47.105" v="178" actId="478"/>
          <ac:spMkLst>
            <pc:docMk/>
            <pc:sldMk cId="406243451" sldId="261"/>
            <ac:spMk id="28" creationId="{337B32E3-95E6-9959-8B7E-F5733AFA2B35}"/>
          </ac:spMkLst>
        </pc:spChg>
        <pc:spChg chg="del">
          <ac:chgData name="Carlos Hidalgo García" userId="5e0decdd4a0d9a7e" providerId="LiveId" clId="{928F0310-DDBC-46F4-B920-64FE6E89D42E}" dt="2024-09-29T17:06:47.105" v="178" actId="478"/>
          <ac:spMkLst>
            <pc:docMk/>
            <pc:sldMk cId="406243451" sldId="261"/>
            <ac:spMk id="32" creationId="{38DF2793-AB14-E280-401F-B55F7A32E061}"/>
          </ac:spMkLst>
        </pc:spChg>
        <pc:spChg chg="del">
          <ac:chgData name="Carlos Hidalgo García" userId="5e0decdd4a0d9a7e" providerId="LiveId" clId="{928F0310-DDBC-46F4-B920-64FE6E89D42E}" dt="2024-09-29T17:06:47.105" v="178" actId="478"/>
          <ac:spMkLst>
            <pc:docMk/>
            <pc:sldMk cId="406243451" sldId="261"/>
            <ac:spMk id="44" creationId="{128CB9CB-8701-3264-1356-5EBE84C3AE72}"/>
          </ac:spMkLst>
        </pc:spChg>
        <pc:spChg chg="del">
          <ac:chgData name="Carlos Hidalgo García" userId="5e0decdd4a0d9a7e" providerId="LiveId" clId="{928F0310-DDBC-46F4-B920-64FE6E89D42E}" dt="2024-09-29T17:06:49.322" v="179" actId="478"/>
          <ac:spMkLst>
            <pc:docMk/>
            <pc:sldMk cId="406243451" sldId="261"/>
            <ac:spMk id="51" creationId="{BB43A496-19CE-7E00-C80F-27A4CD979FDB}"/>
          </ac:spMkLst>
        </pc:spChg>
        <pc:spChg chg="del">
          <ac:chgData name="Carlos Hidalgo García" userId="5e0decdd4a0d9a7e" providerId="LiveId" clId="{928F0310-DDBC-46F4-B920-64FE6E89D42E}" dt="2024-09-29T17:06:47.105" v="178" actId="478"/>
          <ac:spMkLst>
            <pc:docMk/>
            <pc:sldMk cId="406243451" sldId="261"/>
            <ac:spMk id="55" creationId="{D8BB3024-4543-549B-0D84-55F1EFEE643C}"/>
          </ac:spMkLst>
        </pc:spChg>
        <pc:spChg chg="del">
          <ac:chgData name="Carlos Hidalgo García" userId="5e0decdd4a0d9a7e" providerId="LiveId" clId="{928F0310-DDBC-46F4-B920-64FE6E89D42E}" dt="2024-09-29T17:06:47.105" v="178" actId="478"/>
          <ac:spMkLst>
            <pc:docMk/>
            <pc:sldMk cId="406243451" sldId="261"/>
            <ac:spMk id="61" creationId="{2325EEC7-DC61-A3F4-8352-8F6F1B9C88AE}"/>
          </ac:spMkLst>
        </pc:spChg>
        <pc:spChg chg="del">
          <ac:chgData name="Carlos Hidalgo García" userId="5e0decdd4a0d9a7e" providerId="LiveId" clId="{928F0310-DDBC-46F4-B920-64FE6E89D42E}" dt="2024-09-29T17:06:47.105" v="178" actId="478"/>
          <ac:spMkLst>
            <pc:docMk/>
            <pc:sldMk cId="406243451" sldId="261"/>
            <ac:spMk id="63" creationId="{243D1AF9-12AF-0EAD-AF5E-D5BC0364CDC3}"/>
          </ac:spMkLst>
        </pc:spChg>
        <pc:spChg chg="del">
          <ac:chgData name="Carlos Hidalgo García" userId="5e0decdd4a0d9a7e" providerId="LiveId" clId="{928F0310-DDBC-46F4-B920-64FE6E89D42E}" dt="2024-09-29T17:06:47.105" v="178" actId="478"/>
          <ac:spMkLst>
            <pc:docMk/>
            <pc:sldMk cId="406243451" sldId="261"/>
            <ac:spMk id="1024" creationId="{8628472A-C03E-5B84-3CE3-E5AC2F687FC0}"/>
          </ac:spMkLst>
        </pc:spChg>
        <pc:picChg chg="add mod">
          <ac:chgData name="Carlos Hidalgo García" userId="5e0decdd4a0d9a7e" providerId="LiveId" clId="{928F0310-DDBC-46F4-B920-64FE6E89D42E}" dt="2024-09-29T17:12:47.144" v="643" actId="1076"/>
          <ac:picMkLst>
            <pc:docMk/>
            <pc:sldMk cId="406243451" sldId="261"/>
            <ac:picMk id="13" creationId="{A0786DDA-7CF1-73F7-4A42-A9F3E91BFBB6}"/>
          </ac:picMkLst>
        </pc:picChg>
        <pc:picChg chg="add mod">
          <ac:chgData name="Carlos Hidalgo García" userId="5e0decdd4a0d9a7e" providerId="LiveId" clId="{928F0310-DDBC-46F4-B920-64FE6E89D42E}" dt="2024-09-29T17:12:33.596" v="639" actId="1076"/>
          <ac:picMkLst>
            <pc:docMk/>
            <pc:sldMk cId="406243451" sldId="261"/>
            <ac:picMk id="14" creationId="{9AA2D22A-B12F-0CBB-3410-D0F6335BC2F1}"/>
          </ac:picMkLst>
        </pc:picChg>
        <pc:picChg chg="del">
          <ac:chgData name="Carlos Hidalgo García" userId="5e0decdd4a0d9a7e" providerId="LiveId" clId="{928F0310-DDBC-46F4-B920-64FE6E89D42E}" dt="2024-09-29T17:06:47.105" v="178" actId="478"/>
          <ac:picMkLst>
            <pc:docMk/>
            <pc:sldMk cId="406243451" sldId="261"/>
            <ac:picMk id="17" creationId="{98F06362-0944-BEB9-C15B-3999B9EA3F44}"/>
          </ac:picMkLst>
        </pc:picChg>
        <pc:picChg chg="del">
          <ac:chgData name="Carlos Hidalgo García" userId="5e0decdd4a0d9a7e" providerId="LiveId" clId="{928F0310-DDBC-46F4-B920-64FE6E89D42E}" dt="2024-09-29T17:06:47.105" v="178" actId="478"/>
          <ac:picMkLst>
            <pc:docMk/>
            <pc:sldMk cId="406243451" sldId="261"/>
            <ac:picMk id="38" creationId="{64AC3A48-9A6A-85D5-F454-3B0135BD70BD}"/>
          </ac:picMkLst>
        </pc:picChg>
        <pc:picChg chg="del">
          <ac:chgData name="Carlos Hidalgo García" userId="5e0decdd4a0d9a7e" providerId="LiveId" clId="{928F0310-DDBC-46F4-B920-64FE6E89D42E}" dt="2024-09-29T17:06:47.105" v="178" actId="478"/>
          <ac:picMkLst>
            <pc:docMk/>
            <pc:sldMk cId="406243451" sldId="261"/>
            <ac:picMk id="50" creationId="{C5BC3DCC-8B4D-38AD-2633-2C5FB1293A23}"/>
          </ac:picMkLst>
        </pc:picChg>
        <pc:picChg chg="del">
          <ac:chgData name="Carlos Hidalgo García" userId="5e0decdd4a0d9a7e" providerId="LiveId" clId="{928F0310-DDBC-46F4-B920-64FE6E89D42E}" dt="2024-09-29T17:06:47.105" v="178" actId="478"/>
          <ac:picMkLst>
            <pc:docMk/>
            <pc:sldMk cId="406243451" sldId="261"/>
            <ac:picMk id="62" creationId="{784730EA-359D-3904-03CA-0FEA2DC405F5}"/>
          </ac:picMkLst>
        </pc:picChg>
        <pc:picChg chg="del">
          <ac:chgData name="Carlos Hidalgo García" userId="5e0decdd4a0d9a7e" providerId="LiveId" clId="{928F0310-DDBC-46F4-B920-64FE6E89D42E}" dt="2024-09-29T17:06:47.105" v="178" actId="478"/>
          <ac:picMkLst>
            <pc:docMk/>
            <pc:sldMk cId="406243451" sldId="261"/>
            <ac:picMk id="1026" creationId="{B8E1AF65-D7D2-710E-E10F-BB85BDF77B42}"/>
          </ac:picMkLst>
        </pc:picChg>
        <pc:picChg chg="add mod">
          <ac:chgData name="Carlos Hidalgo García" userId="5e0decdd4a0d9a7e" providerId="LiveId" clId="{928F0310-DDBC-46F4-B920-64FE6E89D42E}" dt="2024-09-29T17:12:44.749" v="642" actId="1076"/>
          <ac:picMkLst>
            <pc:docMk/>
            <pc:sldMk cId="406243451" sldId="261"/>
            <ac:picMk id="1028" creationId="{6E844C14-2BF5-AEC4-A291-BBCF83E5776F}"/>
          </ac:picMkLst>
        </pc:picChg>
        <pc:picChg chg="del">
          <ac:chgData name="Carlos Hidalgo García" userId="5e0decdd4a0d9a7e" providerId="LiveId" clId="{928F0310-DDBC-46F4-B920-64FE6E89D42E}" dt="2024-09-29T17:06:47.105" v="178" actId="478"/>
          <ac:picMkLst>
            <pc:docMk/>
            <pc:sldMk cId="406243451" sldId="261"/>
            <ac:picMk id="1030" creationId="{A7E439B5-38BE-85D6-8C27-E06C5E8F9393}"/>
          </ac:picMkLst>
        </pc:picChg>
        <pc:picChg chg="add mod">
          <ac:chgData name="Carlos Hidalgo García" userId="5e0decdd4a0d9a7e" providerId="LiveId" clId="{928F0310-DDBC-46F4-B920-64FE6E89D42E}" dt="2024-09-29T17:12:36.238" v="641" actId="1076"/>
          <ac:picMkLst>
            <pc:docMk/>
            <pc:sldMk cId="406243451" sldId="261"/>
            <ac:picMk id="1032" creationId="{4F373041-A142-587E-48EE-4E87FA7CC0E8}"/>
          </ac:picMkLst>
        </pc:picChg>
        <pc:picChg chg="add mod">
          <ac:chgData name="Carlos Hidalgo García" userId="5e0decdd4a0d9a7e" providerId="LiveId" clId="{928F0310-DDBC-46F4-B920-64FE6E89D42E}" dt="2024-09-29T17:13:11.343" v="648" actId="1076"/>
          <ac:picMkLst>
            <pc:docMk/>
            <pc:sldMk cId="406243451" sldId="261"/>
            <ac:picMk id="1034" creationId="{69710AAE-E175-ACD3-2982-F0046BA60B43}"/>
          </ac:picMkLst>
        </pc:picChg>
        <pc:picChg chg="add mod">
          <ac:chgData name="Carlos Hidalgo García" userId="5e0decdd4a0d9a7e" providerId="LiveId" clId="{928F0310-DDBC-46F4-B920-64FE6E89D42E}" dt="2024-09-29T17:16:58.426" v="692" actId="1076"/>
          <ac:picMkLst>
            <pc:docMk/>
            <pc:sldMk cId="406243451" sldId="261"/>
            <ac:picMk id="1036" creationId="{E58F4260-C686-1107-0370-11114663439F}"/>
          </ac:picMkLst>
        </pc:picChg>
        <pc:picChg chg="add mod">
          <ac:chgData name="Carlos Hidalgo García" userId="5e0decdd4a0d9a7e" providerId="LiveId" clId="{928F0310-DDBC-46F4-B920-64FE6E89D42E}" dt="2024-09-29T17:16:08.033" v="687" actId="1076"/>
          <ac:picMkLst>
            <pc:docMk/>
            <pc:sldMk cId="406243451" sldId="261"/>
            <ac:picMk id="1038" creationId="{FD7E7324-B9DC-F2DF-7F2A-F0EFD4CD0F5C}"/>
          </ac:picMkLst>
        </pc:picChg>
        <pc:picChg chg="add mod">
          <ac:chgData name="Carlos Hidalgo García" userId="5e0decdd4a0d9a7e" providerId="LiveId" clId="{928F0310-DDBC-46F4-B920-64FE6E89D42E}" dt="2024-09-29T17:16:04.737" v="685" actId="1076"/>
          <ac:picMkLst>
            <pc:docMk/>
            <pc:sldMk cId="406243451" sldId="261"/>
            <ac:picMk id="1040" creationId="{171187D4-1B07-41FA-E24A-AF01991A61DB}"/>
          </ac:picMkLst>
        </pc:picChg>
        <pc:picChg chg="add mod">
          <ac:chgData name="Carlos Hidalgo García" userId="5e0decdd4a0d9a7e" providerId="LiveId" clId="{928F0310-DDBC-46F4-B920-64FE6E89D42E}" dt="2024-09-29T17:15:53.485" v="680" actId="1076"/>
          <ac:picMkLst>
            <pc:docMk/>
            <pc:sldMk cId="406243451" sldId="261"/>
            <ac:picMk id="1042" creationId="{E1CB6F78-4D89-E688-0FD2-ACD182A919B0}"/>
          </ac:picMkLst>
        </pc:picChg>
        <pc:picChg chg="add mod">
          <ac:chgData name="Carlos Hidalgo García" userId="5e0decdd4a0d9a7e" providerId="LiveId" clId="{928F0310-DDBC-46F4-B920-64FE6E89D42E}" dt="2024-09-29T17:18:04.041" v="695" actId="1076"/>
          <ac:picMkLst>
            <pc:docMk/>
            <pc:sldMk cId="406243451" sldId="261"/>
            <ac:picMk id="1044" creationId="{F3273E1A-15E5-74C7-0B43-5EAC895E41CA}"/>
          </ac:picMkLst>
        </pc:picChg>
        <pc:picChg chg="add mod">
          <ac:chgData name="Carlos Hidalgo García" userId="5e0decdd4a0d9a7e" providerId="LiveId" clId="{928F0310-DDBC-46F4-B920-64FE6E89D42E}" dt="2024-09-29T17:23:12.412" v="702" actId="1076"/>
          <ac:picMkLst>
            <pc:docMk/>
            <pc:sldMk cId="406243451" sldId="261"/>
            <ac:picMk id="1046" creationId="{AFE6C142-33B1-B9AD-D6EA-9B7E8B501BCC}"/>
          </ac:picMkLst>
        </pc:picChg>
        <pc:picChg chg="add mod">
          <ac:chgData name="Carlos Hidalgo García" userId="5e0decdd4a0d9a7e" providerId="LiveId" clId="{928F0310-DDBC-46F4-B920-64FE6E89D42E}" dt="2024-09-29T17:26:08.082" v="714" actId="1076"/>
          <ac:picMkLst>
            <pc:docMk/>
            <pc:sldMk cId="406243451" sldId="261"/>
            <ac:picMk id="1048" creationId="{A4BCA3FC-2969-45A9-B02D-D6F565C237F9}"/>
          </ac:picMkLst>
        </pc:picChg>
        <pc:cxnChg chg="del">
          <ac:chgData name="Carlos Hidalgo García" userId="5e0decdd4a0d9a7e" providerId="LiveId" clId="{928F0310-DDBC-46F4-B920-64FE6E89D42E}" dt="2024-09-29T17:06:47.105" v="178" actId="478"/>
          <ac:cxnSpMkLst>
            <pc:docMk/>
            <pc:sldMk cId="406243451" sldId="261"/>
            <ac:cxnSpMk id="26" creationId="{3F534E15-3012-47CE-B78F-8939EA9DE8BE}"/>
          </ac:cxnSpMkLst>
        </pc:cxnChg>
        <pc:cxnChg chg="del">
          <ac:chgData name="Carlos Hidalgo García" userId="5e0decdd4a0d9a7e" providerId="LiveId" clId="{928F0310-DDBC-46F4-B920-64FE6E89D42E}" dt="2024-09-29T17:06:47.105" v="178" actId="478"/>
          <ac:cxnSpMkLst>
            <pc:docMk/>
            <pc:sldMk cId="406243451" sldId="261"/>
            <ac:cxnSpMk id="35" creationId="{45F06B2B-02CD-0E7F-A3A9-0CAE67549399}"/>
          </ac:cxnSpMkLst>
        </pc:cxnChg>
        <pc:cxnChg chg="del">
          <ac:chgData name="Carlos Hidalgo García" userId="5e0decdd4a0d9a7e" providerId="LiveId" clId="{928F0310-DDBC-46F4-B920-64FE6E89D42E}" dt="2024-09-29T17:06:47.105" v="178" actId="478"/>
          <ac:cxnSpMkLst>
            <pc:docMk/>
            <pc:sldMk cId="406243451" sldId="261"/>
            <ac:cxnSpMk id="40" creationId="{369892CC-0627-747D-F0B2-E0D3CDEA023C}"/>
          </ac:cxnSpMkLst>
        </pc:cxnChg>
        <pc:cxnChg chg="del">
          <ac:chgData name="Carlos Hidalgo García" userId="5e0decdd4a0d9a7e" providerId="LiveId" clId="{928F0310-DDBC-46F4-B920-64FE6E89D42E}" dt="2024-09-29T17:06:47.105" v="178" actId="478"/>
          <ac:cxnSpMkLst>
            <pc:docMk/>
            <pc:sldMk cId="406243451" sldId="261"/>
            <ac:cxnSpMk id="45" creationId="{47FC0677-A9E1-0E55-503F-9DDD2BF60906}"/>
          </ac:cxnSpMkLst>
        </pc:cxnChg>
        <pc:cxnChg chg="del">
          <ac:chgData name="Carlos Hidalgo García" userId="5e0decdd4a0d9a7e" providerId="LiveId" clId="{928F0310-DDBC-46F4-B920-64FE6E89D42E}" dt="2024-09-29T17:06:47.105" v="178" actId="478"/>
          <ac:cxnSpMkLst>
            <pc:docMk/>
            <pc:sldMk cId="406243451" sldId="261"/>
            <ac:cxnSpMk id="56" creationId="{232DDFF0-E37E-B322-27AF-846141F7D2CC}"/>
          </ac:cxnSpMkLst>
        </pc:cxnChg>
      </pc:sldChg>
      <pc:sldChg chg="del">
        <pc:chgData name="Carlos Hidalgo García" userId="5e0decdd4a0d9a7e" providerId="LiveId" clId="{928F0310-DDBC-46F4-B920-64FE6E89D42E}" dt="2024-09-29T18:11:17.467" v="1781" actId="47"/>
        <pc:sldMkLst>
          <pc:docMk/>
          <pc:sldMk cId="4281376939" sldId="262"/>
        </pc:sldMkLst>
      </pc:sldChg>
      <pc:sldChg chg="modSp mod">
        <pc:chgData name="Carlos Hidalgo García" userId="5e0decdd4a0d9a7e" providerId="LiveId" clId="{928F0310-DDBC-46F4-B920-64FE6E89D42E}" dt="2024-09-29T18:29:00.956" v="2796" actId="20577"/>
        <pc:sldMkLst>
          <pc:docMk/>
          <pc:sldMk cId="3135424710" sldId="263"/>
        </pc:sldMkLst>
        <pc:spChg chg="mod">
          <ac:chgData name="Carlos Hidalgo García" userId="5e0decdd4a0d9a7e" providerId="LiveId" clId="{928F0310-DDBC-46F4-B920-64FE6E89D42E}" dt="2024-09-29T18:29:00.956" v="2796" actId="20577"/>
          <ac:spMkLst>
            <pc:docMk/>
            <pc:sldMk cId="3135424710" sldId="263"/>
            <ac:spMk id="2" creationId="{FC5503B7-E4C6-A04A-FF6A-A99CE8A9A4D2}"/>
          </ac:spMkLst>
        </pc:spChg>
        <pc:spChg chg="mod">
          <ac:chgData name="Carlos Hidalgo García" userId="5e0decdd4a0d9a7e" providerId="LiveId" clId="{928F0310-DDBC-46F4-B920-64FE6E89D42E}" dt="2024-09-29T18:11:49.790" v="1831" actId="20577"/>
          <ac:spMkLst>
            <pc:docMk/>
            <pc:sldMk cId="3135424710" sldId="263"/>
            <ac:spMk id="22" creationId="{CB78F33F-6F03-39DA-D2DC-62BFF9F3DF27}"/>
          </ac:spMkLst>
        </pc:spChg>
        <pc:spChg chg="mod">
          <ac:chgData name="Carlos Hidalgo García" userId="5e0decdd4a0d9a7e" providerId="LiveId" clId="{928F0310-DDBC-46F4-B920-64FE6E89D42E}" dt="2024-09-29T18:10:21.012" v="1775" actId="13926"/>
          <ac:spMkLst>
            <pc:docMk/>
            <pc:sldMk cId="3135424710" sldId="263"/>
            <ac:spMk id="24" creationId="{77AC952E-FE1E-3C99-9DBC-A0774DAFAAAE}"/>
          </ac:spMkLst>
        </pc:spChg>
      </pc:sldChg>
      <pc:sldChg chg="modSp add del mod">
        <pc:chgData name="Carlos Hidalgo García" userId="5e0decdd4a0d9a7e" providerId="LiveId" clId="{928F0310-DDBC-46F4-B920-64FE6E89D42E}" dt="2024-09-29T17:52:17.693" v="1158" actId="47"/>
        <pc:sldMkLst>
          <pc:docMk/>
          <pc:sldMk cId="1528102849" sldId="264"/>
        </pc:sldMkLst>
        <pc:spChg chg="mod">
          <ac:chgData name="Carlos Hidalgo García" userId="5e0decdd4a0d9a7e" providerId="LiveId" clId="{928F0310-DDBC-46F4-B920-64FE6E89D42E}" dt="2024-09-29T17:44:27.304" v="882" actId="20577"/>
          <ac:spMkLst>
            <pc:docMk/>
            <pc:sldMk cId="1528102849" sldId="264"/>
            <ac:spMk id="24" creationId="{77AC952E-FE1E-3C99-9DBC-A0774DAFAAAE}"/>
          </ac:spMkLst>
        </pc:spChg>
      </pc:sldChg>
      <pc:sldChg chg="modSp add mod">
        <pc:chgData name="Carlos Hidalgo García" userId="5e0decdd4a0d9a7e" providerId="LiveId" clId="{928F0310-DDBC-46F4-B920-64FE6E89D42E}" dt="2024-09-29T18:11:53.616" v="1832"/>
        <pc:sldMkLst>
          <pc:docMk/>
          <pc:sldMk cId="2730415882" sldId="264"/>
        </pc:sldMkLst>
        <pc:spChg chg="mod">
          <ac:chgData name="Carlos Hidalgo García" userId="5e0decdd4a0d9a7e" providerId="LiveId" clId="{928F0310-DDBC-46F4-B920-64FE6E89D42E}" dt="2024-09-29T18:11:53.616" v="1832"/>
          <ac:spMkLst>
            <pc:docMk/>
            <pc:sldMk cId="2730415882" sldId="264"/>
            <ac:spMk id="22" creationId="{CB78F33F-6F03-39DA-D2DC-62BFF9F3DF27}"/>
          </ac:spMkLst>
        </pc:spChg>
        <pc:spChg chg="mod">
          <ac:chgData name="Carlos Hidalgo García" userId="5e0decdd4a0d9a7e" providerId="LiveId" clId="{928F0310-DDBC-46F4-B920-64FE6E89D42E}" dt="2024-09-29T18:11:02.075" v="1780" actId="13926"/>
          <ac:spMkLst>
            <pc:docMk/>
            <pc:sldMk cId="2730415882" sldId="264"/>
            <ac:spMk id="24" creationId="{77AC952E-FE1E-3C99-9DBC-A0774DAFAAAE}"/>
          </ac:spMkLst>
        </pc:spChg>
      </pc:sldChg>
      <pc:sldChg chg="addSp modSp add mod ord">
        <pc:chgData name="Carlos Hidalgo García" userId="5e0decdd4a0d9a7e" providerId="LiveId" clId="{928F0310-DDBC-46F4-B920-64FE6E89D42E}" dt="2024-09-29T18:42:01.774" v="2946" actId="20577"/>
        <pc:sldMkLst>
          <pc:docMk/>
          <pc:sldMk cId="3060515682" sldId="265"/>
        </pc:sldMkLst>
        <pc:spChg chg="mod">
          <ac:chgData name="Carlos Hidalgo García" userId="5e0decdd4a0d9a7e" providerId="LiveId" clId="{928F0310-DDBC-46F4-B920-64FE6E89D42E}" dt="2024-09-29T18:42:01.774" v="2946" actId="20577"/>
          <ac:spMkLst>
            <pc:docMk/>
            <pc:sldMk cId="3060515682" sldId="265"/>
            <ac:spMk id="2" creationId="{FC5503B7-E4C6-A04A-FF6A-A99CE8A9A4D2}"/>
          </ac:spMkLst>
        </pc:spChg>
        <pc:spChg chg="mod">
          <ac:chgData name="Carlos Hidalgo García" userId="5e0decdd4a0d9a7e" providerId="LiveId" clId="{928F0310-DDBC-46F4-B920-64FE6E89D42E}" dt="2024-09-29T18:07:25.352" v="1762" actId="403"/>
          <ac:spMkLst>
            <pc:docMk/>
            <pc:sldMk cId="3060515682" sldId="265"/>
            <ac:spMk id="24" creationId="{77AC952E-FE1E-3C99-9DBC-A0774DAFAAAE}"/>
          </ac:spMkLst>
        </pc:spChg>
        <pc:picChg chg="add mod modCrop">
          <ac:chgData name="Carlos Hidalgo García" userId="5e0decdd4a0d9a7e" providerId="LiveId" clId="{928F0310-DDBC-46F4-B920-64FE6E89D42E}" dt="2024-09-29T18:09:22.173" v="1772" actId="1076"/>
          <ac:picMkLst>
            <pc:docMk/>
            <pc:sldMk cId="3060515682" sldId="265"/>
            <ac:picMk id="4" creationId="{B79D6329-C41B-95C1-B680-7AA554EF669A}"/>
          </ac:picMkLst>
        </pc:picChg>
      </pc:sldChg>
      <pc:sldChg chg="addSp delSp modSp add mod">
        <pc:chgData name="Carlos Hidalgo García" userId="5e0decdd4a0d9a7e" providerId="LiveId" clId="{928F0310-DDBC-46F4-B920-64FE6E89D42E}" dt="2024-09-29T18:42:06.654" v="2947" actId="20577"/>
        <pc:sldMkLst>
          <pc:docMk/>
          <pc:sldMk cId="2439482290" sldId="266"/>
        </pc:sldMkLst>
        <pc:spChg chg="mod">
          <ac:chgData name="Carlos Hidalgo García" userId="5e0decdd4a0d9a7e" providerId="LiveId" clId="{928F0310-DDBC-46F4-B920-64FE6E89D42E}" dt="2024-09-29T18:42:06.654" v="2947" actId="20577"/>
          <ac:spMkLst>
            <pc:docMk/>
            <pc:sldMk cId="2439482290" sldId="266"/>
            <ac:spMk id="2" creationId="{FC5503B7-E4C6-A04A-FF6A-A99CE8A9A4D2}"/>
          </ac:spMkLst>
        </pc:spChg>
        <pc:spChg chg="add del mod">
          <ac:chgData name="Carlos Hidalgo García" userId="5e0decdd4a0d9a7e" providerId="LiveId" clId="{928F0310-DDBC-46F4-B920-64FE6E89D42E}" dt="2024-09-29T18:21:32.482" v="2615" actId="13926"/>
          <ac:spMkLst>
            <pc:docMk/>
            <pc:sldMk cId="2439482290" sldId="266"/>
            <ac:spMk id="15" creationId="{3BF811AD-A1F3-1EF4-AE5A-E8ECE0A4269D}"/>
          </ac:spMkLst>
        </pc:spChg>
        <pc:spChg chg="add mod">
          <ac:chgData name="Carlos Hidalgo García" userId="5e0decdd4a0d9a7e" providerId="LiveId" clId="{928F0310-DDBC-46F4-B920-64FE6E89D42E}" dt="2024-09-29T18:21:06.959" v="2608" actId="1076"/>
          <ac:spMkLst>
            <pc:docMk/>
            <pc:sldMk cId="2439482290" sldId="266"/>
            <ac:spMk id="17" creationId="{98729B7C-8D16-EFD1-67A9-872847FC6F26}"/>
          </ac:spMkLst>
        </pc:spChg>
        <pc:spChg chg="add mod">
          <ac:chgData name="Carlos Hidalgo García" userId="5e0decdd4a0d9a7e" providerId="LiveId" clId="{928F0310-DDBC-46F4-B920-64FE6E89D42E}" dt="2024-09-29T18:28:21.865" v="2778" actId="1076"/>
          <ac:spMkLst>
            <pc:docMk/>
            <pc:sldMk cId="2439482290" sldId="266"/>
            <ac:spMk id="21" creationId="{C34E4971-D7EA-3E34-460E-C5DC279FD6A4}"/>
          </ac:spMkLst>
        </pc:spChg>
        <pc:spChg chg="mod">
          <ac:chgData name="Carlos Hidalgo García" userId="5e0decdd4a0d9a7e" providerId="LiveId" clId="{928F0310-DDBC-46F4-B920-64FE6E89D42E}" dt="2024-09-29T18:30:24.569" v="2817" actId="20577"/>
          <ac:spMkLst>
            <pc:docMk/>
            <pc:sldMk cId="2439482290" sldId="266"/>
            <ac:spMk id="22" creationId="{CB78F33F-6F03-39DA-D2DC-62BFF9F3DF27}"/>
          </ac:spMkLst>
        </pc:spChg>
        <pc:spChg chg="mod">
          <ac:chgData name="Carlos Hidalgo García" userId="5e0decdd4a0d9a7e" providerId="LiveId" clId="{928F0310-DDBC-46F4-B920-64FE6E89D42E}" dt="2024-09-29T18:28:17.414" v="2776" actId="14100"/>
          <ac:spMkLst>
            <pc:docMk/>
            <pc:sldMk cId="2439482290" sldId="266"/>
            <ac:spMk id="24" creationId="{77AC952E-FE1E-3C99-9DBC-A0774DAFAAAE}"/>
          </ac:spMkLst>
        </pc:spChg>
        <pc:picChg chg="add mod">
          <ac:chgData name="Carlos Hidalgo García" userId="5e0decdd4a0d9a7e" providerId="LiveId" clId="{928F0310-DDBC-46F4-B920-64FE6E89D42E}" dt="2024-09-29T18:20:45.843" v="2587" actId="1440"/>
          <ac:picMkLst>
            <pc:docMk/>
            <pc:sldMk cId="2439482290" sldId="266"/>
            <ac:picMk id="4" creationId="{4589A98E-F3ED-98AA-AF9A-1838E358A40B}"/>
          </ac:picMkLst>
        </pc:picChg>
        <pc:picChg chg="add del mod">
          <ac:chgData name="Carlos Hidalgo García" userId="5e0decdd4a0d9a7e" providerId="LiveId" clId="{928F0310-DDBC-46F4-B920-64FE6E89D42E}" dt="2024-09-29T18:18:04.655" v="2508" actId="478"/>
          <ac:picMkLst>
            <pc:docMk/>
            <pc:sldMk cId="2439482290" sldId="266"/>
            <ac:picMk id="7" creationId="{BB064227-CB5A-8120-9B87-9FCF91806E57}"/>
          </ac:picMkLst>
        </pc:picChg>
        <pc:picChg chg="add mod">
          <ac:chgData name="Carlos Hidalgo García" userId="5e0decdd4a0d9a7e" providerId="LiveId" clId="{928F0310-DDBC-46F4-B920-64FE6E89D42E}" dt="2024-09-29T18:21:12.390" v="2609" actId="1076"/>
          <ac:picMkLst>
            <pc:docMk/>
            <pc:sldMk cId="2439482290" sldId="266"/>
            <ac:picMk id="13" creationId="{4F4173F7-9DD3-549B-F8B1-B10B5F4CE663}"/>
          </ac:picMkLst>
        </pc:picChg>
        <pc:picChg chg="add mod">
          <ac:chgData name="Carlos Hidalgo García" userId="5e0decdd4a0d9a7e" providerId="LiveId" clId="{928F0310-DDBC-46F4-B920-64FE6E89D42E}" dt="2024-09-29T18:21:22.007" v="2612" actId="1076"/>
          <ac:picMkLst>
            <pc:docMk/>
            <pc:sldMk cId="2439482290" sldId="266"/>
            <ac:picMk id="18" creationId="{2B046B20-A2D1-66ED-E70D-03221D88424F}"/>
          </ac:picMkLst>
        </pc:picChg>
        <pc:picChg chg="add mod">
          <ac:chgData name="Carlos Hidalgo García" userId="5e0decdd4a0d9a7e" providerId="LiveId" clId="{928F0310-DDBC-46F4-B920-64FE6E89D42E}" dt="2024-09-29T18:21:22.914" v="2613" actId="1076"/>
          <ac:picMkLst>
            <pc:docMk/>
            <pc:sldMk cId="2439482290" sldId="266"/>
            <ac:picMk id="19" creationId="{27C37228-8EB4-5E00-FF15-ECA0DA14AB7C}"/>
          </ac:picMkLst>
        </pc:picChg>
      </pc:sldChg>
      <pc:sldChg chg="modSp add del mod">
        <pc:chgData name="Carlos Hidalgo García" userId="5e0decdd4a0d9a7e" providerId="LiveId" clId="{928F0310-DDBC-46F4-B920-64FE6E89D42E}" dt="2024-09-29T18:30:05.607" v="2802" actId="47"/>
        <pc:sldMkLst>
          <pc:docMk/>
          <pc:sldMk cId="759010210" sldId="267"/>
        </pc:sldMkLst>
        <pc:spChg chg="mod">
          <ac:chgData name="Carlos Hidalgo García" userId="5e0decdd4a0d9a7e" providerId="LiveId" clId="{928F0310-DDBC-46F4-B920-64FE6E89D42E}" dt="2024-09-29T18:29:50.748" v="2799" actId="20577"/>
          <ac:spMkLst>
            <pc:docMk/>
            <pc:sldMk cId="759010210" sldId="267"/>
            <ac:spMk id="2" creationId="{FC5503B7-E4C6-A04A-FF6A-A99CE8A9A4D2}"/>
          </ac:spMkLst>
        </pc:spChg>
        <pc:spChg chg="mod">
          <ac:chgData name="Carlos Hidalgo García" userId="5e0decdd4a0d9a7e" providerId="LiveId" clId="{928F0310-DDBC-46F4-B920-64FE6E89D42E}" dt="2024-09-29T18:14:41.912" v="2487" actId="20577"/>
          <ac:spMkLst>
            <pc:docMk/>
            <pc:sldMk cId="759010210" sldId="267"/>
            <ac:spMk id="24" creationId="{77AC952E-FE1E-3C99-9DBC-A0774DAFAAAE}"/>
          </ac:spMkLst>
        </pc:spChg>
      </pc:sldChg>
      <pc:sldChg chg="addSp delSp modSp add mod">
        <pc:chgData name="Carlos Hidalgo García" userId="5e0decdd4a0d9a7e" providerId="LiveId" clId="{928F0310-DDBC-46F4-B920-64FE6E89D42E}" dt="2024-09-29T18:42:09.666" v="2949" actId="20577"/>
        <pc:sldMkLst>
          <pc:docMk/>
          <pc:sldMk cId="2816911736" sldId="268"/>
        </pc:sldMkLst>
        <pc:spChg chg="mod">
          <ac:chgData name="Carlos Hidalgo García" userId="5e0decdd4a0d9a7e" providerId="LiveId" clId="{928F0310-DDBC-46F4-B920-64FE6E89D42E}" dt="2024-09-29T18:42:09.666" v="2949" actId="20577"/>
          <ac:spMkLst>
            <pc:docMk/>
            <pc:sldMk cId="2816911736" sldId="268"/>
            <ac:spMk id="2" creationId="{FC5503B7-E4C6-A04A-FF6A-A99CE8A9A4D2}"/>
          </ac:spMkLst>
        </pc:spChg>
        <pc:spChg chg="mod">
          <ac:chgData name="Carlos Hidalgo García" userId="5e0decdd4a0d9a7e" providerId="LiveId" clId="{928F0310-DDBC-46F4-B920-64FE6E89D42E}" dt="2024-09-29T18:28:42.325" v="2785" actId="13926"/>
          <ac:spMkLst>
            <pc:docMk/>
            <pc:sldMk cId="2816911736" sldId="268"/>
            <ac:spMk id="15" creationId="{3BF811AD-A1F3-1EF4-AE5A-E8ECE0A4269D}"/>
          </ac:spMkLst>
        </pc:spChg>
        <pc:spChg chg="del">
          <ac:chgData name="Carlos Hidalgo García" userId="5e0decdd4a0d9a7e" providerId="LiveId" clId="{928F0310-DDBC-46F4-B920-64FE6E89D42E}" dt="2024-09-29T18:22:07.787" v="2633" actId="478"/>
          <ac:spMkLst>
            <pc:docMk/>
            <pc:sldMk cId="2816911736" sldId="268"/>
            <ac:spMk id="17" creationId="{98729B7C-8D16-EFD1-67A9-872847FC6F26}"/>
          </ac:spMkLst>
        </pc:spChg>
        <pc:spChg chg="mod">
          <ac:chgData name="Carlos Hidalgo García" userId="5e0decdd4a0d9a7e" providerId="LiveId" clId="{928F0310-DDBC-46F4-B920-64FE6E89D42E}" dt="2024-09-29T18:30:28.788" v="2830" actId="20577"/>
          <ac:spMkLst>
            <pc:docMk/>
            <pc:sldMk cId="2816911736" sldId="268"/>
            <ac:spMk id="22" creationId="{CB78F33F-6F03-39DA-D2DC-62BFF9F3DF27}"/>
          </ac:spMkLst>
        </pc:spChg>
        <pc:spChg chg="mod">
          <ac:chgData name="Carlos Hidalgo García" userId="5e0decdd4a0d9a7e" providerId="LiveId" clId="{928F0310-DDBC-46F4-B920-64FE6E89D42E}" dt="2024-09-29T18:28:30.239" v="2780" actId="14100"/>
          <ac:spMkLst>
            <pc:docMk/>
            <pc:sldMk cId="2816911736" sldId="268"/>
            <ac:spMk id="24" creationId="{77AC952E-FE1E-3C99-9DBC-A0774DAFAAAE}"/>
          </ac:spMkLst>
        </pc:spChg>
        <pc:spChg chg="add mod">
          <ac:chgData name="Carlos Hidalgo García" userId="5e0decdd4a0d9a7e" providerId="LiveId" clId="{928F0310-DDBC-46F4-B920-64FE6E89D42E}" dt="2024-09-29T18:28:51.421" v="2793" actId="1036"/>
          <ac:spMkLst>
            <pc:docMk/>
            <pc:sldMk cId="2816911736" sldId="268"/>
            <ac:spMk id="25" creationId="{DE570ACE-538F-107A-C68C-855BE20A7704}"/>
          </ac:spMkLst>
        </pc:spChg>
        <pc:spChg chg="add mod">
          <ac:chgData name="Carlos Hidalgo García" userId="5e0decdd4a0d9a7e" providerId="LiveId" clId="{928F0310-DDBC-46F4-B920-64FE6E89D42E}" dt="2024-09-29T18:28:51.421" v="2793" actId="1036"/>
          <ac:spMkLst>
            <pc:docMk/>
            <pc:sldMk cId="2816911736" sldId="268"/>
            <ac:spMk id="26" creationId="{FBFEFCF9-1753-3179-E57D-BE3D4C183443}"/>
          </ac:spMkLst>
        </pc:spChg>
        <pc:spChg chg="add mod">
          <ac:chgData name="Carlos Hidalgo García" userId="5e0decdd4a0d9a7e" providerId="LiveId" clId="{928F0310-DDBC-46F4-B920-64FE6E89D42E}" dt="2024-09-29T18:25:37.463" v="2728" actId="1076"/>
          <ac:spMkLst>
            <pc:docMk/>
            <pc:sldMk cId="2816911736" sldId="268"/>
            <ac:spMk id="28" creationId="{1F4208E4-9412-8B9E-CAFE-FA6AADB28F5A}"/>
          </ac:spMkLst>
        </pc:spChg>
        <pc:spChg chg="add mod">
          <ac:chgData name="Carlos Hidalgo García" userId="5e0decdd4a0d9a7e" providerId="LiveId" clId="{928F0310-DDBC-46F4-B920-64FE6E89D42E}" dt="2024-09-29T18:26:29.657" v="2747" actId="1076"/>
          <ac:spMkLst>
            <pc:docMk/>
            <pc:sldMk cId="2816911736" sldId="268"/>
            <ac:spMk id="31" creationId="{595805EC-7751-8201-8D77-3B1C89CFEA4C}"/>
          </ac:spMkLst>
        </pc:spChg>
        <pc:spChg chg="add mod">
          <ac:chgData name="Carlos Hidalgo García" userId="5e0decdd4a0d9a7e" providerId="LiveId" clId="{928F0310-DDBC-46F4-B920-64FE6E89D42E}" dt="2024-09-29T18:26:46.170" v="2749" actId="1076"/>
          <ac:spMkLst>
            <pc:docMk/>
            <pc:sldMk cId="2816911736" sldId="268"/>
            <ac:spMk id="32" creationId="{C85B0A1B-087E-5F23-2B22-432671C8143F}"/>
          </ac:spMkLst>
        </pc:spChg>
        <pc:spChg chg="add mod">
          <ac:chgData name="Carlos Hidalgo García" userId="5e0decdd4a0d9a7e" providerId="LiveId" clId="{928F0310-DDBC-46F4-B920-64FE6E89D42E}" dt="2024-09-29T18:27:56.510" v="2774" actId="1076"/>
          <ac:spMkLst>
            <pc:docMk/>
            <pc:sldMk cId="2816911736" sldId="268"/>
            <ac:spMk id="36" creationId="{198221D5-FAD4-7AD0-F89E-F78FA793E837}"/>
          </ac:spMkLst>
        </pc:spChg>
        <pc:spChg chg="add mod">
          <ac:chgData name="Carlos Hidalgo García" userId="5e0decdd4a0d9a7e" providerId="LiveId" clId="{928F0310-DDBC-46F4-B920-64FE6E89D42E}" dt="2024-09-29T18:28:40.818" v="2784" actId="13926"/>
          <ac:spMkLst>
            <pc:docMk/>
            <pc:sldMk cId="2816911736" sldId="268"/>
            <ac:spMk id="38" creationId="{06BB69F9-1A6F-00AC-AF74-0BE36306EB19}"/>
          </ac:spMkLst>
        </pc:spChg>
        <pc:picChg chg="mod">
          <ac:chgData name="Carlos Hidalgo García" userId="5e0decdd4a0d9a7e" providerId="LiveId" clId="{928F0310-DDBC-46F4-B920-64FE6E89D42E}" dt="2024-09-29T18:28:51.421" v="2793" actId="1036"/>
          <ac:picMkLst>
            <pc:docMk/>
            <pc:sldMk cId="2816911736" sldId="268"/>
            <ac:picMk id="4" creationId="{4589A98E-F3ED-98AA-AF9A-1838E358A40B}"/>
          </ac:picMkLst>
        </pc:picChg>
        <pc:picChg chg="add mod">
          <ac:chgData name="Carlos Hidalgo García" userId="5e0decdd4a0d9a7e" providerId="LiveId" clId="{928F0310-DDBC-46F4-B920-64FE6E89D42E}" dt="2024-09-29T18:28:51.421" v="2793" actId="1036"/>
          <ac:picMkLst>
            <pc:docMk/>
            <pc:sldMk cId="2816911736" sldId="268"/>
            <ac:picMk id="5" creationId="{AC368BE4-413A-17F3-974B-328B4C48CCD4}"/>
          </ac:picMkLst>
        </pc:picChg>
        <pc:picChg chg="add mod">
          <ac:chgData name="Carlos Hidalgo García" userId="5e0decdd4a0d9a7e" providerId="LiveId" clId="{928F0310-DDBC-46F4-B920-64FE6E89D42E}" dt="2024-09-29T18:28:51.421" v="2793" actId="1036"/>
          <ac:picMkLst>
            <pc:docMk/>
            <pc:sldMk cId="2816911736" sldId="268"/>
            <ac:picMk id="8" creationId="{2ADA41D5-D8D1-9ABF-8D74-E08F2D43DBA9}"/>
          </ac:picMkLst>
        </pc:picChg>
        <pc:picChg chg="mod">
          <ac:chgData name="Carlos Hidalgo García" userId="5e0decdd4a0d9a7e" providerId="LiveId" clId="{928F0310-DDBC-46F4-B920-64FE6E89D42E}" dt="2024-09-29T18:28:51.421" v="2793" actId="1036"/>
          <ac:picMkLst>
            <pc:docMk/>
            <pc:sldMk cId="2816911736" sldId="268"/>
            <ac:picMk id="13" creationId="{4F4173F7-9DD3-549B-F8B1-B10B5F4CE663}"/>
          </ac:picMkLst>
        </pc:picChg>
        <pc:picChg chg="add mod">
          <ac:chgData name="Carlos Hidalgo García" userId="5e0decdd4a0d9a7e" providerId="LiveId" clId="{928F0310-DDBC-46F4-B920-64FE6E89D42E}" dt="2024-09-29T18:28:51.421" v="2793" actId="1036"/>
          <ac:picMkLst>
            <pc:docMk/>
            <pc:sldMk cId="2816911736" sldId="268"/>
            <ac:picMk id="16" creationId="{9D4DDA49-F254-3DB0-CB24-9A99AB1BDB94}"/>
          </ac:picMkLst>
        </pc:picChg>
        <pc:picChg chg="del mod">
          <ac:chgData name="Carlos Hidalgo García" userId="5e0decdd4a0d9a7e" providerId="LiveId" clId="{928F0310-DDBC-46F4-B920-64FE6E89D42E}" dt="2024-09-29T18:22:04.697" v="2631" actId="478"/>
          <ac:picMkLst>
            <pc:docMk/>
            <pc:sldMk cId="2816911736" sldId="268"/>
            <ac:picMk id="18" creationId="{2B046B20-A2D1-66ED-E70D-03221D88424F}"/>
          </ac:picMkLst>
        </pc:picChg>
        <pc:picChg chg="del">
          <ac:chgData name="Carlos Hidalgo García" userId="5e0decdd4a0d9a7e" providerId="LiveId" clId="{928F0310-DDBC-46F4-B920-64FE6E89D42E}" dt="2024-09-29T18:22:05.136" v="2632" actId="478"/>
          <ac:picMkLst>
            <pc:docMk/>
            <pc:sldMk cId="2816911736" sldId="268"/>
            <ac:picMk id="19" creationId="{27C37228-8EB4-5E00-FF15-ECA0DA14AB7C}"/>
          </ac:picMkLst>
        </pc:picChg>
        <pc:picChg chg="add mod">
          <ac:chgData name="Carlos Hidalgo García" userId="5e0decdd4a0d9a7e" providerId="LiveId" clId="{928F0310-DDBC-46F4-B920-64FE6E89D42E}" dt="2024-09-29T18:28:51.421" v="2793" actId="1036"/>
          <ac:picMkLst>
            <pc:docMk/>
            <pc:sldMk cId="2816911736" sldId="268"/>
            <ac:picMk id="21" creationId="{A60CE8B9-3358-906B-2192-932A9D8AFD16}"/>
          </ac:picMkLst>
        </pc:picChg>
        <pc:picChg chg="add del mod">
          <ac:chgData name="Carlos Hidalgo García" userId="5e0decdd4a0d9a7e" providerId="LiveId" clId="{928F0310-DDBC-46F4-B920-64FE6E89D42E}" dt="2024-09-29T18:25:38.640" v="2729" actId="478"/>
          <ac:picMkLst>
            <pc:docMk/>
            <pc:sldMk cId="2816911736" sldId="268"/>
            <ac:picMk id="27" creationId="{693175BC-D0CD-E86A-66B8-8256C5E6A3F2}"/>
          </ac:picMkLst>
        </pc:picChg>
        <pc:picChg chg="add mod">
          <ac:chgData name="Carlos Hidalgo García" userId="5e0decdd4a0d9a7e" providerId="LiveId" clId="{928F0310-DDBC-46F4-B920-64FE6E89D42E}" dt="2024-09-29T18:26:15.786" v="2734" actId="1076"/>
          <ac:picMkLst>
            <pc:docMk/>
            <pc:sldMk cId="2816911736" sldId="268"/>
            <ac:picMk id="30" creationId="{8947C386-FCAB-353C-CC9D-0FDDD0101FC2}"/>
          </ac:picMkLst>
        </pc:picChg>
        <pc:picChg chg="add del mod">
          <ac:chgData name="Carlos Hidalgo García" userId="5e0decdd4a0d9a7e" providerId="LiveId" clId="{928F0310-DDBC-46F4-B920-64FE6E89D42E}" dt="2024-09-29T18:27:31.575" v="2757" actId="478"/>
          <ac:picMkLst>
            <pc:docMk/>
            <pc:sldMk cId="2816911736" sldId="268"/>
            <ac:picMk id="34" creationId="{5AECBB3C-6FAF-A386-0A26-5D0477FCCCD4}"/>
          </ac:picMkLst>
        </pc:picChg>
        <pc:picChg chg="add mod">
          <ac:chgData name="Carlos Hidalgo García" userId="5e0decdd4a0d9a7e" providerId="LiveId" clId="{928F0310-DDBC-46F4-B920-64FE6E89D42E}" dt="2024-09-29T18:29:41.833" v="2798" actId="1076"/>
          <ac:picMkLst>
            <pc:docMk/>
            <pc:sldMk cId="2816911736" sldId="268"/>
            <ac:picMk id="39" creationId="{037E33DC-D1E8-11AC-C0C3-3C71BAAC36DE}"/>
          </ac:picMkLst>
        </pc:picChg>
      </pc:sldChg>
      <pc:sldChg chg="delSp modSp add mod ord">
        <pc:chgData name="Carlos Hidalgo García" userId="5e0decdd4a0d9a7e" providerId="LiveId" clId="{928F0310-DDBC-46F4-B920-64FE6E89D42E}" dt="2024-09-29T18:42:12.373" v="2951" actId="20577"/>
        <pc:sldMkLst>
          <pc:docMk/>
          <pc:sldMk cId="3098369328" sldId="269"/>
        </pc:sldMkLst>
        <pc:spChg chg="mod">
          <ac:chgData name="Carlos Hidalgo García" userId="5e0decdd4a0d9a7e" providerId="LiveId" clId="{928F0310-DDBC-46F4-B920-64FE6E89D42E}" dt="2024-09-29T18:42:12.373" v="2951" actId="20577"/>
          <ac:spMkLst>
            <pc:docMk/>
            <pc:sldMk cId="3098369328" sldId="269"/>
            <ac:spMk id="2" creationId="{FC5503B7-E4C6-A04A-FF6A-A99CE8A9A4D2}"/>
          </ac:spMkLst>
        </pc:spChg>
        <pc:spChg chg="mod">
          <ac:chgData name="Carlos Hidalgo García" userId="5e0decdd4a0d9a7e" providerId="LiveId" clId="{928F0310-DDBC-46F4-B920-64FE6E89D42E}" dt="2024-09-29T18:30:38.377" v="2836" actId="20577"/>
          <ac:spMkLst>
            <pc:docMk/>
            <pc:sldMk cId="3098369328" sldId="269"/>
            <ac:spMk id="22" creationId="{CB78F33F-6F03-39DA-D2DC-62BFF9F3DF27}"/>
          </ac:spMkLst>
        </pc:spChg>
        <pc:spChg chg="mod">
          <ac:chgData name="Carlos Hidalgo García" userId="5e0decdd4a0d9a7e" providerId="LiveId" clId="{928F0310-DDBC-46F4-B920-64FE6E89D42E}" dt="2024-09-29T18:31:16.174" v="2875" actId="1076"/>
          <ac:spMkLst>
            <pc:docMk/>
            <pc:sldMk cId="3098369328" sldId="269"/>
            <ac:spMk id="24" creationId="{77AC952E-FE1E-3C99-9DBC-A0774DAFAAAE}"/>
          </ac:spMkLst>
        </pc:spChg>
        <pc:picChg chg="del">
          <ac:chgData name="Carlos Hidalgo García" userId="5e0decdd4a0d9a7e" providerId="LiveId" clId="{928F0310-DDBC-46F4-B920-64FE6E89D42E}" dt="2024-09-29T18:30:40.194" v="2837" actId="478"/>
          <ac:picMkLst>
            <pc:docMk/>
            <pc:sldMk cId="3098369328" sldId="269"/>
            <ac:picMk id="4" creationId="{B79D6329-C41B-95C1-B680-7AA554EF669A}"/>
          </ac:picMkLst>
        </pc:picChg>
      </pc:sldChg>
      <pc:sldChg chg="modSp add mod">
        <pc:chgData name="Carlos Hidalgo García" userId="5e0decdd4a0d9a7e" providerId="LiveId" clId="{928F0310-DDBC-46F4-B920-64FE6E89D42E}" dt="2024-09-29T18:41:56.511" v="2945" actId="20577"/>
        <pc:sldMkLst>
          <pc:docMk/>
          <pc:sldMk cId="332416211" sldId="270"/>
        </pc:sldMkLst>
        <pc:spChg chg="mod">
          <ac:chgData name="Carlos Hidalgo García" userId="5e0decdd4a0d9a7e" providerId="LiveId" clId="{928F0310-DDBC-46F4-B920-64FE6E89D42E}" dt="2024-09-29T18:41:56.511" v="2945" actId="20577"/>
          <ac:spMkLst>
            <pc:docMk/>
            <pc:sldMk cId="332416211" sldId="270"/>
            <ac:spMk id="2" creationId="{FC5503B7-E4C6-A04A-FF6A-A99CE8A9A4D2}"/>
          </ac:spMkLst>
        </pc:spChg>
        <pc:spChg chg="mod">
          <ac:chgData name="Carlos Hidalgo García" userId="5e0decdd4a0d9a7e" providerId="LiveId" clId="{928F0310-DDBC-46F4-B920-64FE6E89D42E}" dt="2024-09-29T18:38:38.892" v="2884" actId="20577"/>
          <ac:spMkLst>
            <pc:docMk/>
            <pc:sldMk cId="332416211" sldId="270"/>
            <ac:spMk id="22" creationId="{CB78F33F-6F03-39DA-D2DC-62BFF9F3DF27}"/>
          </ac:spMkLst>
        </pc:spChg>
        <pc:spChg chg="mod">
          <ac:chgData name="Carlos Hidalgo García" userId="5e0decdd4a0d9a7e" providerId="LiveId" clId="{928F0310-DDBC-46F4-B920-64FE6E89D42E}" dt="2024-09-29T18:41:48.088" v="2944" actId="5793"/>
          <ac:spMkLst>
            <pc:docMk/>
            <pc:sldMk cId="332416211" sldId="270"/>
            <ac:spMk id="24" creationId="{77AC952E-FE1E-3C99-9DBC-A0774DAFAAAE}"/>
          </ac:spMkLst>
        </pc:spChg>
      </pc:sldChg>
      <pc:sldChg chg="del">
        <pc:chgData name="Carlos Hidalgo García" userId="5e0decdd4a0d9a7e" providerId="LiveId" clId="{928F0310-DDBC-46F4-B920-64FE6E89D42E}" dt="2024-09-29T17:28:11.657" v="715" actId="47"/>
        <pc:sldMkLst>
          <pc:docMk/>
          <pc:sldMk cId="3334786893"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3584D-108F-4663-B987-4F454F32649C}" type="datetimeFigureOut">
              <a:rPr lang="es-ES" smtClean="0"/>
              <a:t>03/10/2024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D2D2B-B293-4FA1-8606-91021862E983}" type="slidenum">
              <a:rPr lang="es-ES" smtClean="0"/>
              <a:t>‹Nº›</a:t>
            </a:fld>
            <a:endParaRPr lang="es-ES"/>
          </a:p>
        </p:txBody>
      </p:sp>
    </p:spTree>
    <p:extLst>
      <p:ext uri="{BB962C8B-B14F-4D97-AF65-F5344CB8AC3E}">
        <p14:creationId xmlns:p14="http://schemas.microsoft.com/office/powerpoint/2010/main" val="141342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Seguramente hemos oído hablar de los conceptos</a:t>
            </a:r>
          </a:p>
          <a:p>
            <a:endParaRPr lang="es-ES" dirty="0"/>
          </a:p>
          <a:p>
            <a:r>
              <a:rPr lang="es-ES" dirty="0"/>
              <a:t>Muchas veces estos se solapan, lo cual puede llevar a cierta confusión, vamos a verlos…</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4</a:t>
            </a:fld>
            <a:endParaRPr lang="es-ES"/>
          </a:p>
        </p:txBody>
      </p:sp>
    </p:spTree>
    <p:extLst>
      <p:ext uri="{BB962C8B-B14F-4D97-AF65-F5344CB8AC3E}">
        <p14:creationId xmlns:p14="http://schemas.microsoft.com/office/powerpoint/2010/main" val="1125393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Asap"/>
              </a:rPr>
              <a:t>La regresión tiene el objetivo de predecir valores continuos (Números pues, como el 1, 2.3, 3.1416 </a:t>
            </a:r>
            <a:r>
              <a:rPr lang="es-ES" b="0" i="0" dirty="0" err="1">
                <a:solidFill>
                  <a:srgbClr val="000000"/>
                </a:solidFill>
                <a:effectLst/>
                <a:latin typeface="Asap"/>
              </a:rPr>
              <a:t>etc</a:t>
            </a:r>
            <a:r>
              <a:rPr lang="es-ES" b="0" i="0" dirty="0">
                <a:solidFill>
                  <a:srgbClr val="000000"/>
                </a:solidFill>
                <a:effectLst/>
                <a:latin typeface="Asap"/>
              </a:rPr>
              <a:t>…),</a:t>
            </a:r>
          </a:p>
          <a:p>
            <a:pPr algn="l" fontAlgn="base"/>
            <a:r>
              <a:rPr lang="es-ES" b="0" i="0" dirty="0">
                <a:solidFill>
                  <a:srgbClr val="000000"/>
                </a:solidFill>
                <a:effectLst/>
                <a:latin typeface="Asap"/>
              </a:rPr>
              <a:t>El ejemplo más claro para este tipo de problemas es el de fijar el precio de nuestra casa, por lo general lo realizamos basados en una serie de parámetros como la cantidad de baños, metros cuadrados, habitaciones, etc.</a:t>
            </a:r>
          </a:p>
          <a:p>
            <a:pPr algn="l" fontAlgn="base"/>
            <a:r>
              <a:rPr lang="es-ES" b="0" i="0" dirty="0">
                <a:solidFill>
                  <a:srgbClr val="000000"/>
                </a:solidFill>
                <a:effectLst/>
                <a:latin typeface="Asap"/>
              </a:rPr>
              <a:t>Al final lo que buscamos es que nuestro algoritmo nos arroje un dato continuo, en este caso el valor en dólares de nuestra casa.</a:t>
            </a:r>
          </a:p>
          <a:p>
            <a:endParaRPr lang="es-ES" b="0" i="0" dirty="0">
              <a:solidFill>
                <a:srgbClr val="000000"/>
              </a:solidFill>
              <a:effectLst/>
              <a:latin typeface="Asap"/>
            </a:endParaRPr>
          </a:p>
          <a:p>
            <a:endParaRPr lang="es-ES" b="0" i="0" dirty="0">
              <a:solidFill>
                <a:srgbClr val="000000"/>
              </a:solidFill>
              <a:effectLst/>
              <a:latin typeface="Asap"/>
            </a:endParaRPr>
          </a:p>
          <a:p>
            <a:endParaRPr lang="es-ES" b="0" i="0" dirty="0">
              <a:solidFill>
                <a:srgbClr val="000000"/>
              </a:solidFill>
              <a:effectLst/>
              <a:latin typeface="Asap"/>
            </a:endParaRPr>
          </a:p>
          <a:p>
            <a:r>
              <a:rPr lang="es-ES" b="0" i="0" dirty="0">
                <a:solidFill>
                  <a:srgbClr val="000000"/>
                </a:solidFill>
                <a:effectLst/>
                <a:latin typeface="Asap"/>
              </a:rPr>
              <a:t> Y la clasificación tiene la tarea de asignar una clase, es decir predecir a que clase pertenece un conjunto de datos, aquí es muy importante entender que en los problemas de clasificación los valores son discretos .</a:t>
            </a:r>
          </a:p>
          <a:p>
            <a:pPr algn="l" fontAlgn="base"/>
            <a:r>
              <a:rPr lang="es-ES" b="0" i="0" dirty="0">
                <a:solidFill>
                  <a:srgbClr val="000000"/>
                </a:solidFill>
                <a:effectLst/>
                <a:latin typeface="Asap"/>
              </a:rPr>
              <a:t>No tengo idea de qué algoritmo usa Google para clasificar sus imágenes, pero definitivamente usan inteligencia artificial y MACHINE LEARNING.</a:t>
            </a:r>
          </a:p>
          <a:p>
            <a:pPr algn="l" fontAlgn="base"/>
            <a:r>
              <a:rPr lang="es-ES" b="0" i="0" dirty="0">
                <a:solidFill>
                  <a:srgbClr val="000000"/>
                </a:solidFill>
                <a:effectLst/>
                <a:latin typeface="Asap"/>
              </a:rPr>
              <a:t>Cuando buscas alguna imagen o subes la imagen a Google </a:t>
            </a:r>
            <a:r>
              <a:rPr lang="es-ES" b="0" i="0" dirty="0" err="1">
                <a:solidFill>
                  <a:srgbClr val="000000"/>
                </a:solidFill>
                <a:effectLst/>
                <a:latin typeface="Asap"/>
              </a:rPr>
              <a:t>images</a:t>
            </a:r>
            <a:r>
              <a:rPr lang="es-ES" b="0" i="0" dirty="0">
                <a:solidFill>
                  <a:srgbClr val="000000"/>
                </a:solidFill>
                <a:effectLst/>
                <a:latin typeface="Asap"/>
              </a:rPr>
              <a:t>, lo que vas a encontrar son muchos sitios web que la han previamente y en el caso de un producto, es muy sencillo encontrar los datos del mismo si no tienes idea de qué es lo que aparece en la imagen que subiste.</a:t>
            </a:r>
          </a:p>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13</a:t>
            </a:fld>
            <a:endParaRPr lang="es-ES"/>
          </a:p>
        </p:txBody>
      </p:sp>
    </p:spTree>
    <p:extLst>
      <p:ext uri="{BB962C8B-B14F-4D97-AF65-F5344CB8AC3E}">
        <p14:creationId xmlns:p14="http://schemas.microsoft.com/office/powerpoint/2010/main" val="528628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14</a:t>
            </a:fld>
            <a:endParaRPr lang="es-ES"/>
          </a:p>
        </p:txBody>
      </p:sp>
    </p:spTree>
    <p:extLst>
      <p:ext uri="{BB962C8B-B14F-4D97-AF65-F5344CB8AC3E}">
        <p14:creationId xmlns:p14="http://schemas.microsoft.com/office/powerpoint/2010/main" val="347328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15</a:t>
            </a:fld>
            <a:endParaRPr lang="es-ES"/>
          </a:p>
        </p:txBody>
      </p:sp>
    </p:spTree>
    <p:extLst>
      <p:ext uri="{BB962C8B-B14F-4D97-AF65-F5344CB8AC3E}">
        <p14:creationId xmlns:p14="http://schemas.microsoft.com/office/powerpoint/2010/main" val="419394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Información obtenida desde </a:t>
            </a:r>
            <a:r>
              <a:rPr lang="es-ES" dirty="0" err="1"/>
              <a:t>DotCSV</a:t>
            </a:r>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16</a:t>
            </a:fld>
            <a:endParaRPr lang="es-ES"/>
          </a:p>
        </p:txBody>
      </p:sp>
    </p:spTree>
    <p:extLst>
      <p:ext uri="{BB962C8B-B14F-4D97-AF65-F5344CB8AC3E}">
        <p14:creationId xmlns:p14="http://schemas.microsoft.com/office/powerpoint/2010/main" val="3332039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17</a:t>
            </a:fld>
            <a:endParaRPr lang="es-ES"/>
          </a:p>
        </p:txBody>
      </p:sp>
    </p:spTree>
    <p:extLst>
      <p:ext uri="{BB962C8B-B14F-4D97-AF65-F5344CB8AC3E}">
        <p14:creationId xmlns:p14="http://schemas.microsoft.com/office/powerpoint/2010/main" val="202509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18</a:t>
            </a:fld>
            <a:endParaRPr lang="es-ES"/>
          </a:p>
        </p:txBody>
      </p:sp>
    </p:spTree>
    <p:extLst>
      <p:ext uri="{BB962C8B-B14F-4D97-AF65-F5344CB8AC3E}">
        <p14:creationId xmlns:p14="http://schemas.microsoft.com/office/powerpoint/2010/main" val="3877572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19</a:t>
            </a:fld>
            <a:endParaRPr lang="es-ES"/>
          </a:p>
        </p:txBody>
      </p:sp>
    </p:spTree>
    <p:extLst>
      <p:ext uri="{BB962C8B-B14F-4D97-AF65-F5344CB8AC3E}">
        <p14:creationId xmlns:p14="http://schemas.microsoft.com/office/powerpoint/2010/main" val="302674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20</a:t>
            </a:fld>
            <a:endParaRPr lang="es-ES"/>
          </a:p>
        </p:txBody>
      </p:sp>
    </p:spTree>
    <p:extLst>
      <p:ext uri="{BB962C8B-B14F-4D97-AF65-F5344CB8AC3E}">
        <p14:creationId xmlns:p14="http://schemas.microsoft.com/office/powerpoint/2010/main" val="1576361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21</a:t>
            </a:fld>
            <a:endParaRPr lang="es-ES"/>
          </a:p>
        </p:txBody>
      </p:sp>
    </p:spTree>
    <p:extLst>
      <p:ext uri="{BB962C8B-B14F-4D97-AF65-F5344CB8AC3E}">
        <p14:creationId xmlns:p14="http://schemas.microsoft.com/office/powerpoint/2010/main" val="340619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22</a:t>
            </a:fld>
            <a:endParaRPr lang="es-ES"/>
          </a:p>
        </p:txBody>
      </p:sp>
    </p:spTree>
    <p:extLst>
      <p:ext uri="{BB962C8B-B14F-4D97-AF65-F5344CB8AC3E}">
        <p14:creationId xmlns:p14="http://schemas.microsoft.com/office/powerpoint/2010/main" val="65806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intentamos definir lo que es la IA, encontraremos a muchos autores que la definen a su manera. </a:t>
            </a:r>
          </a:p>
          <a:p>
            <a:endParaRPr lang="es-ES" dirty="0"/>
          </a:p>
          <a:p>
            <a:r>
              <a:rPr lang="es-ES" dirty="0"/>
              <a:t>Según la RAE:</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5</a:t>
            </a:fld>
            <a:endParaRPr lang="es-ES"/>
          </a:p>
        </p:txBody>
      </p:sp>
    </p:spTree>
    <p:extLst>
      <p:ext uri="{BB962C8B-B14F-4D97-AF65-F5344CB8AC3E}">
        <p14:creationId xmlns:p14="http://schemas.microsoft.com/office/powerpoint/2010/main" val="595421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23</a:t>
            </a:fld>
            <a:endParaRPr lang="es-ES"/>
          </a:p>
        </p:txBody>
      </p:sp>
    </p:spTree>
    <p:extLst>
      <p:ext uri="{BB962C8B-B14F-4D97-AF65-F5344CB8AC3E}">
        <p14:creationId xmlns:p14="http://schemas.microsoft.com/office/powerpoint/2010/main" val="3403126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24</a:t>
            </a:fld>
            <a:endParaRPr lang="es-ES"/>
          </a:p>
        </p:txBody>
      </p:sp>
    </p:spTree>
    <p:extLst>
      <p:ext uri="{BB962C8B-B14F-4D97-AF65-F5344CB8AC3E}">
        <p14:creationId xmlns:p14="http://schemas.microsoft.com/office/powerpoint/2010/main" val="1671526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25</a:t>
            </a:fld>
            <a:endParaRPr lang="es-ES"/>
          </a:p>
        </p:txBody>
      </p:sp>
    </p:spTree>
    <p:extLst>
      <p:ext uri="{BB962C8B-B14F-4D97-AF65-F5344CB8AC3E}">
        <p14:creationId xmlns:p14="http://schemas.microsoft.com/office/powerpoint/2010/main" val="296210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27</a:t>
            </a:fld>
            <a:endParaRPr lang="es-ES"/>
          </a:p>
        </p:txBody>
      </p:sp>
    </p:spTree>
    <p:extLst>
      <p:ext uri="{BB962C8B-B14F-4D97-AF65-F5344CB8AC3E}">
        <p14:creationId xmlns:p14="http://schemas.microsoft.com/office/powerpoint/2010/main" val="2474013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28</a:t>
            </a:fld>
            <a:endParaRPr lang="es-ES"/>
          </a:p>
        </p:txBody>
      </p:sp>
    </p:spTree>
    <p:extLst>
      <p:ext uri="{BB962C8B-B14F-4D97-AF65-F5344CB8AC3E}">
        <p14:creationId xmlns:p14="http://schemas.microsoft.com/office/powerpoint/2010/main" val="3914810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29</a:t>
            </a:fld>
            <a:endParaRPr lang="es-ES"/>
          </a:p>
        </p:txBody>
      </p:sp>
    </p:spTree>
    <p:extLst>
      <p:ext uri="{BB962C8B-B14F-4D97-AF65-F5344CB8AC3E}">
        <p14:creationId xmlns:p14="http://schemas.microsoft.com/office/powerpoint/2010/main" val="4267412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30</a:t>
            </a:fld>
            <a:endParaRPr lang="es-ES"/>
          </a:p>
        </p:txBody>
      </p:sp>
    </p:spTree>
    <p:extLst>
      <p:ext uri="{BB962C8B-B14F-4D97-AF65-F5344CB8AC3E}">
        <p14:creationId xmlns:p14="http://schemas.microsoft.com/office/powerpoint/2010/main" val="112953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31</a:t>
            </a:fld>
            <a:endParaRPr lang="es-ES"/>
          </a:p>
        </p:txBody>
      </p:sp>
    </p:spTree>
    <p:extLst>
      <p:ext uri="{BB962C8B-B14F-4D97-AF65-F5344CB8AC3E}">
        <p14:creationId xmlns:p14="http://schemas.microsoft.com/office/powerpoint/2010/main" val="158446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32</a:t>
            </a:fld>
            <a:endParaRPr lang="es-ES"/>
          </a:p>
        </p:txBody>
      </p:sp>
    </p:spTree>
    <p:extLst>
      <p:ext uri="{BB962C8B-B14F-4D97-AF65-F5344CB8AC3E}">
        <p14:creationId xmlns:p14="http://schemas.microsoft.com/office/powerpoint/2010/main" val="173010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33</a:t>
            </a:fld>
            <a:endParaRPr lang="es-ES"/>
          </a:p>
        </p:txBody>
      </p:sp>
    </p:spTree>
    <p:extLst>
      <p:ext uri="{BB962C8B-B14F-4D97-AF65-F5344CB8AC3E}">
        <p14:creationId xmlns:p14="http://schemas.microsoft.com/office/powerpoint/2010/main" val="163466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Son muchas las áreas en las que destacan las máquinas, incluso con un rendimiento mayor al humano.</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6</a:t>
            </a:fld>
            <a:endParaRPr lang="es-ES"/>
          </a:p>
        </p:txBody>
      </p:sp>
    </p:spTree>
    <p:extLst>
      <p:ext uri="{BB962C8B-B14F-4D97-AF65-F5344CB8AC3E}">
        <p14:creationId xmlns:p14="http://schemas.microsoft.com/office/powerpoint/2010/main" val="728273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34</a:t>
            </a:fld>
            <a:endParaRPr lang="es-ES"/>
          </a:p>
        </p:txBody>
      </p:sp>
    </p:spTree>
    <p:extLst>
      <p:ext uri="{BB962C8B-B14F-4D97-AF65-F5344CB8AC3E}">
        <p14:creationId xmlns:p14="http://schemas.microsoft.com/office/powerpoint/2010/main" val="2484990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35</a:t>
            </a:fld>
            <a:endParaRPr lang="es-ES"/>
          </a:p>
        </p:txBody>
      </p:sp>
    </p:spTree>
    <p:extLst>
      <p:ext uri="{BB962C8B-B14F-4D97-AF65-F5344CB8AC3E}">
        <p14:creationId xmlns:p14="http://schemas.microsoft.com/office/powerpoint/2010/main" val="2864047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36</a:t>
            </a:fld>
            <a:endParaRPr lang="es-ES"/>
          </a:p>
        </p:txBody>
      </p:sp>
    </p:spTree>
    <p:extLst>
      <p:ext uri="{BB962C8B-B14F-4D97-AF65-F5344CB8AC3E}">
        <p14:creationId xmlns:p14="http://schemas.microsoft.com/office/powerpoint/2010/main" val="3881672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37</a:t>
            </a:fld>
            <a:endParaRPr lang="es-ES"/>
          </a:p>
        </p:txBody>
      </p:sp>
    </p:spTree>
    <p:extLst>
      <p:ext uri="{BB962C8B-B14F-4D97-AF65-F5344CB8AC3E}">
        <p14:creationId xmlns:p14="http://schemas.microsoft.com/office/powerpoint/2010/main" val="3428310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38</a:t>
            </a:fld>
            <a:endParaRPr lang="es-ES"/>
          </a:p>
        </p:txBody>
      </p:sp>
    </p:spTree>
    <p:extLst>
      <p:ext uri="{BB962C8B-B14F-4D97-AF65-F5344CB8AC3E}">
        <p14:creationId xmlns:p14="http://schemas.microsoft.com/office/powerpoint/2010/main" val="198317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39</a:t>
            </a:fld>
            <a:endParaRPr lang="es-ES"/>
          </a:p>
        </p:txBody>
      </p:sp>
    </p:spTree>
    <p:extLst>
      <p:ext uri="{BB962C8B-B14F-4D97-AF65-F5344CB8AC3E}">
        <p14:creationId xmlns:p14="http://schemas.microsoft.com/office/powerpoint/2010/main" val="974062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40</a:t>
            </a:fld>
            <a:endParaRPr lang="es-ES"/>
          </a:p>
        </p:txBody>
      </p:sp>
    </p:spTree>
    <p:extLst>
      <p:ext uri="{BB962C8B-B14F-4D97-AF65-F5344CB8AC3E}">
        <p14:creationId xmlns:p14="http://schemas.microsoft.com/office/powerpoint/2010/main" val="86592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un robot que ha aprendido a andar, no tiene porque saber dar patadas</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7</a:t>
            </a:fld>
            <a:endParaRPr lang="es-ES"/>
          </a:p>
        </p:txBody>
      </p:sp>
    </p:spTree>
    <p:extLst>
      <p:ext uri="{BB962C8B-B14F-4D97-AF65-F5344CB8AC3E}">
        <p14:creationId xmlns:p14="http://schemas.microsoft.com/office/powerpoint/2010/main" val="1371179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8</a:t>
            </a:fld>
            <a:endParaRPr lang="es-ES"/>
          </a:p>
        </p:txBody>
      </p:sp>
    </p:spTree>
    <p:extLst>
      <p:ext uri="{BB962C8B-B14F-4D97-AF65-F5344CB8AC3E}">
        <p14:creationId xmlns:p14="http://schemas.microsoft.com/office/powerpoint/2010/main" val="369670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9</a:t>
            </a:fld>
            <a:endParaRPr lang="es-ES"/>
          </a:p>
        </p:txBody>
      </p:sp>
    </p:spTree>
    <p:extLst>
      <p:ext uri="{BB962C8B-B14F-4D97-AF65-F5344CB8AC3E}">
        <p14:creationId xmlns:p14="http://schemas.microsoft.com/office/powerpoint/2010/main" val="371445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10</a:t>
            </a:fld>
            <a:endParaRPr lang="es-ES"/>
          </a:p>
        </p:txBody>
      </p:sp>
    </p:spTree>
    <p:extLst>
      <p:ext uri="{BB962C8B-B14F-4D97-AF65-F5344CB8AC3E}">
        <p14:creationId xmlns:p14="http://schemas.microsoft.com/office/powerpoint/2010/main" val="140651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a:t>
            </a:r>
            <a:r>
              <a:rPr lang="es-ES" b="1" dirty="0"/>
              <a:t>aprendizaje supervisado</a:t>
            </a:r>
            <a:r>
              <a:rPr lang="es-ES" dirty="0"/>
              <a:t>, el modelo se entrena utilizando un conjunto de datos etiquetado, donde cada entrada tiene una salida correspondiente conocida </a:t>
            </a:r>
            <a:r>
              <a:rPr lang="es-ES" dirty="0">
                <a:sym typeface="Wingdings" panose="05000000000000000000" pitchFamily="2" charset="2"/>
              </a:rPr>
              <a:t> Clasificación y regresión (ejemplo: detectar </a:t>
            </a:r>
            <a:r>
              <a:rPr lang="es-ES" dirty="0" err="1">
                <a:sym typeface="Wingdings" panose="05000000000000000000" pitchFamily="2" charset="2"/>
              </a:rPr>
              <a:t>correso</a:t>
            </a:r>
            <a:r>
              <a:rPr lang="es-ES" dirty="0">
                <a:sym typeface="Wingdings" panose="05000000000000000000" pitchFamily="2" charset="2"/>
              </a:rPr>
              <a:t> de spam)</a:t>
            </a:r>
          </a:p>
          <a:p>
            <a:endParaRPr lang="es-ES" dirty="0">
              <a:sym typeface="Wingdings" panose="05000000000000000000" pitchFamily="2" charset="2"/>
            </a:endParaRPr>
          </a:p>
          <a:p>
            <a:r>
              <a:rPr lang="es-ES" dirty="0"/>
              <a:t>Por otro lado, el </a:t>
            </a:r>
            <a:r>
              <a:rPr lang="es-ES" b="1" dirty="0"/>
              <a:t>aprendizaje no supervisado</a:t>
            </a:r>
            <a:r>
              <a:rPr lang="es-ES" dirty="0"/>
              <a:t> no utiliza etiquetas en los datos de entrenamiento. En su lugar, el modelo intenta descubrir patrones, estructuras o agrupaciones inherentes en los datos, lo que es útil para tareas como la </a:t>
            </a:r>
            <a:r>
              <a:rPr lang="es-ES" b="1" dirty="0"/>
              <a:t>segmentación de clientes</a:t>
            </a:r>
            <a:r>
              <a:rPr lang="es-ES" dirty="0"/>
              <a:t> en marketing, la </a:t>
            </a:r>
            <a:r>
              <a:rPr lang="es-ES" b="1" dirty="0"/>
              <a:t>reducción de dimensionalidad</a:t>
            </a:r>
            <a:r>
              <a:rPr lang="es-ES" dirty="0"/>
              <a:t> para visualizar datos complejos, o la </a:t>
            </a:r>
            <a:r>
              <a:rPr lang="es-ES" b="1" dirty="0"/>
              <a:t>detección de anomalías</a:t>
            </a:r>
            <a:r>
              <a:rPr lang="es-ES" dirty="0"/>
              <a:t> en sistemas de seguridad.</a:t>
            </a:r>
          </a:p>
          <a:p>
            <a:endParaRPr lang="es-ES" dirty="0"/>
          </a:p>
          <a:p>
            <a:r>
              <a:rPr lang="es-ES" dirty="0"/>
              <a:t>El </a:t>
            </a:r>
            <a:r>
              <a:rPr lang="es-ES" b="1" dirty="0"/>
              <a:t>aprendizaje por refuerzo</a:t>
            </a:r>
            <a:r>
              <a:rPr lang="es-ES" dirty="0"/>
              <a:t> representa una tercera categoría fundamental que difiere significativamente de los métodos supervisados y no supervisados. En este enfoque, un </a:t>
            </a:r>
            <a:r>
              <a:rPr lang="es-ES" b="1" dirty="0"/>
              <a:t>agente</a:t>
            </a:r>
            <a:r>
              <a:rPr lang="es-ES" dirty="0"/>
              <a:t> aprende a tomar decisiones secuenciales interactuando con un </a:t>
            </a:r>
            <a:r>
              <a:rPr lang="es-ES" b="1" dirty="0"/>
              <a:t>entorno</a:t>
            </a:r>
            <a:r>
              <a:rPr lang="es-ES" dirty="0"/>
              <a:t>, con el objetivo de maximizar una señal de recompensa acumulativa a lo largo del tiempo.</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11</a:t>
            </a:fld>
            <a:endParaRPr lang="es-ES"/>
          </a:p>
        </p:txBody>
      </p:sp>
    </p:spTree>
    <p:extLst>
      <p:ext uri="{BB962C8B-B14F-4D97-AF65-F5344CB8AC3E}">
        <p14:creationId xmlns:p14="http://schemas.microsoft.com/office/powerpoint/2010/main" val="94921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12</a:t>
            </a:fld>
            <a:endParaRPr lang="es-ES"/>
          </a:p>
        </p:txBody>
      </p:sp>
    </p:spTree>
    <p:extLst>
      <p:ext uri="{BB962C8B-B14F-4D97-AF65-F5344CB8AC3E}">
        <p14:creationId xmlns:p14="http://schemas.microsoft.com/office/powerpoint/2010/main" val="365728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03/10/2024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4059393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32730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335917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42559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709688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2667A3A-3F8F-44D2-9D26-3DDCD902BA7B}" type="datetimeFigureOut">
              <a:rPr lang="es-ES" smtClean="0"/>
              <a:t>03/10/2024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94196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2667A3A-3F8F-44D2-9D26-3DDCD902BA7B}" type="datetimeFigureOut">
              <a:rPr lang="es-ES" smtClean="0"/>
              <a:t>03/10/2024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645876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03/10/2024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785866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03/10/2024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66683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03/10/2024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428884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2667A3A-3F8F-44D2-9D26-3DDCD902BA7B}" type="datetimeFigureOut">
              <a:rPr lang="es-ES" smtClean="0"/>
              <a:t>03/10/2024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117865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7039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2667A3A-3F8F-44D2-9D26-3DDCD902BA7B}" type="datetimeFigureOut">
              <a:rPr lang="es-ES" smtClean="0"/>
              <a:t>03/10/2024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22587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2667A3A-3F8F-44D2-9D26-3DDCD902BA7B}" type="datetimeFigureOut">
              <a:rPr lang="es-ES" smtClean="0"/>
              <a:t>03/10/2024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25539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67A3A-3F8F-44D2-9D26-3DDCD902BA7B}" type="datetimeFigureOut">
              <a:rPr lang="es-ES" smtClean="0"/>
              <a:t>03/10/2024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94547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2177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03/10/2024</a:t>
            </a:fld>
            <a:endParaRPr lang="es-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63577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2667A3A-3F8F-44D2-9D26-3DDCD902BA7B}" type="datetimeFigureOut">
              <a:rPr lang="es-ES" smtClean="0"/>
              <a:t>03/10/2024</a:t>
            </a:fld>
            <a:endParaRPr lang="es-E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E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DA563A8-5988-4135-81CB-72361BDE38AD}" type="slidenum">
              <a:rPr lang="es-ES" smtClean="0"/>
              <a:t>‹Nº›</a:t>
            </a:fld>
            <a:endParaRPr lang="es-ES"/>
          </a:p>
        </p:txBody>
      </p:sp>
    </p:spTree>
    <p:extLst>
      <p:ext uri="{BB962C8B-B14F-4D97-AF65-F5344CB8AC3E}">
        <p14:creationId xmlns:p14="http://schemas.microsoft.com/office/powerpoint/2010/main" val="2337245748"/>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png"/><Relationship Id="rId7" Type="http://schemas.microsoft.com/office/2007/relationships/hdphoto" Target="../media/hdphoto8.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2.png"/><Relationship Id="rId5" Type="http://schemas.microsoft.com/office/2007/relationships/hdphoto" Target="../media/hdphoto7.wdp"/><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6.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63.png"/><Relationship Id="rId4" Type="http://schemas.microsoft.com/office/2007/relationships/hdphoto" Target="../media/hdphoto9.wdp"/><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png"/><Relationship Id="rId4" Type="http://schemas.microsoft.com/office/2007/relationships/hdphoto" Target="../media/hdphoto9.wdp"/><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hyperlink" Target="https://www.python.org/"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png"/><Relationship Id="rId4"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png"/><Relationship Id="rId4" Type="http://schemas.microsoft.com/office/2007/relationships/hdphoto" Target="../media/hdphoto9.wdp"/></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9.wdp"/></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7.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www.jetbrains.com/pycharm/download/?section=windows" TargetMode="External"/><Relationship Id="rId5" Type="http://schemas.openxmlformats.org/officeDocument/2006/relationships/image" Target="../media/image6.png"/><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6.png"/><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6.png"/><Relationship Id="rId4" Type="http://schemas.microsoft.com/office/2007/relationships/hdphoto" Target="../media/hdphoto9.wdp"/></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6.png"/><Relationship Id="rId4" Type="http://schemas.microsoft.com/office/2007/relationships/hdphoto" Target="../media/hdphoto9.wdp"/><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6.png"/><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6.png"/><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Unidad 1. </a:t>
            </a:r>
          </a:p>
          <a:p>
            <a:pPr algn="l"/>
            <a:r>
              <a:rPr lang="es-ES" dirty="0">
                <a:latin typeface="Cascadia Code" panose="020B0609020000020004" pitchFamily="49" charset="0"/>
                <a:ea typeface="Cascadia Code" panose="020B0609020000020004" pitchFamily="49" charset="0"/>
                <a:cs typeface="Cascadia Code" panose="020B0609020000020004" pitchFamily="49" charset="0"/>
              </a:rPr>
              <a:t>Introducción a la Programación de Inteligencia Artificial</a:t>
            </a: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a:t>
            </a:r>
            <a:endParaRPr lang="es-ES" dirty="0"/>
          </a:p>
        </p:txBody>
      </p:sp>
    </p:spTree>
    <p:extLst>
      <p:ext uri="{BB962C8B-B14F-4D97-AF65-F5344CB8AC3E}">
        <p14:creationId xmlns:p14="http://schemas.microsoft.com/office/powerpoint/2010/main" val="400293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7543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¿Cómo se define la Inteligencia Artificial?</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9</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3" name="Imagen 12">
            <a:extLst>
              <a:ext uri="{FF2B5EF4-FFF2-40B4-BE49-F238E27FC236}">
                <a16:creationId xmlns:a16="http://schemas.microsoft.com/office/drawing/2014/main" id="{B8E935CD-DD5E-0084-09AD-4C59B0C6016C}"/>
              </a:ext>
            </a:extLst>
          </p:cNvPr>
          <p:cNvPicPr>
            <a:picLocks noChangeAspect="1"/>
          </p:cNvPicPr>
          <p:nvPr/>
        </p:nvPicPr>
        <p:blipFill>
          <a:blip r:embed="rId4"/>
          <a:stretch>
            <a:fillRect/>
          </a:stretch>
        </p:blipFill>
        <p:spPr>
          <a:xfrm>
            <a:off x="1519812" y="2256969"/>
            <a:ext cx="8760520" cy="1490379"/>
          </a:xfrm>
          <a:prstGeom prst="rect">
            <a:avLst/>
          </a:prstGeom>
          <a:ln>
            <a:noFill/>
          </a:ln>
          <a:effectLst>
            <a:softEdge rad="112500"/>
          </a:effectLst>
        </p:spPr>
      </p:pic>
      <p:sp>
        <p:nvSpPr>
          <p:cNvPr id="17" name="Rectángulo: esquinas redondeadas 16">
            <a:extLst>
              <a:ext uri="{FF2B5EF4-FFF2-40B4-BE49-F238E27FC236}">
                <a16:creationId xmlns:a16="http://schemas.microsoft.com/office/drawing/2014/main" id="{D3A18D72-2AAF-AC1D-6C3C-2824BEC0AA19}"/>
              </a:ext>
            </a:extLst>
          </p:cNvPr>
          <p:cNvSpPr/>
          <p:nvPr/>
        </p:nvSpPr>
        <p:spPr>
          <a:xfrm>
            <a:off x="4394200" y="3048000"/>
            <a:ext cx="5207000" cy="342900"/>
          </a:xfrm>
          <a:prstGeom prst="roundRect">
            <a:avLst/>
          </a:prstGeom>
          <a:noFill/>
          <a:ln w="57150">
            <a:solidFill>
              <a:srgbClr val="BC4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758F0210-4493-EADD-46C4-4A36301AB0E5}"/>
              </a:ext>
            </a:extLst>
          </p:cNvPr>
          <p:cNvSpPr txBox="1"/>
          <p:nvPr/>
        </p:nvSpPr>
        <p:spPr>
          <a:xfrm>
            <a:off x="330200" y="3934034"/>
            <a:ext cx="4064000" cy="923330"/>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Podemos programar de forma clásica, un robot que juegue al ajedrez.</a:t>
            </a:r>
          </a:p>
        </p:txBody>
      </p:sp>
      <p:pic>
        <p:nvPicPr>
          <p:cNvPr id="4100" name="Picture 4" descr="Robot vs World Champion blitz game. First in the history! on Make a GIF">
            <a:extLst>
              <a:ext uri="{FF2B5EF4-FFF2-40B4-BE49-F238E27FC236}">
                <a16:creationId xmlns:a16="http://schemas.microsoft.com/office/drawing/2014/main" id="{55DEF97A-5DDA-51F3-898A-D4BDF91D2D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176"/>
          <a:stretch/>
        </p:blipFill>
        <p:spPr bwMode="auto">
          <a:xfrm>
            <a:off x="2423295" y="4666248"/>
            <a:ext cx="2904330" cy="20001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599C5FBD-9DFE-5DD1-491B-35E1A02949CB}"/>
              </a:ext>
            </a:extLst>
          </p:cNvPr>
          <p:cNvSpPr txBox="1"/>
          <p:nvPr/>
        </p:nvSpPr>
        <p:spPr>
          <a:xfrm>
            <a:off x="5350320" y="5288339"/>
            <a:ext cx="3190155" cy="1200329"/>
          </a:xfrm>
          <a:prstGeom prst="rect">
            <a:avLst/>
          </a:prstGeom>
          <a:noFill/>
        </p:spPr>
        <p:txBody>
          <a:bodyPr wrap="square">
            <a:spAutoFit/>
          </a:bodyPr>
          <a:lstStyle/>
          <a:p>
            <a:pPr algn="just"/>
            <a:r>
              <a:rPr lang="es-ES" sz="1800" dirty="0">
                <a:latin typeface="Cascadia Code" panose="020B0609020000020004" pitchFamily="49" charset="0"/>
                <a:ea typeface="Cascadia Code" panose="020B0609020000020004" pitchFamily="49" charset="0"/>
                <a:cs typeface="Cascadia Code" panose="020B0609020000020004" pitchFamily="49" charset="0"/>
              </a:rPr>
              <a:t>Esto podría compararse a las operaciones que ejecutan la mente humana, aparentemente.</a:t>
            </a:r>
            <a:endParaRPr lang="es-ES" dirty="0"/>
          </a:p>
        </p:txBody>
      </p:sp>
      <p:sp>
        <p:nvSpPr>
          <p:cNvPr id="25" name="Cerrar llave 24">
            <a:extLst>
              <a:ext uri="{FF2B5EF4-FFF2-40B4-BE49-F238E27FC236}">
                <a16:creationId xmlns:a16="http://schemas.microsoft.com/office/drawing/2014/main" id="{4721DFBC-C841-E797-AFAA-3DC7452479E2}"/>
              </a:ext>
            </a:extLst>
          </p:cNvPr>
          <p:cNvSpPr/>
          <p:nvPr/>
        </p:nvSpPr>
        <p:spPr>
          <a:xfrm>
            <a:off x="8572730" y="3852908"/>
            <a:ext cx="332879" cy="273236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CuadroTexto 26">
            <a:extLst>
              <a:ext uri="{FF2B5EF4-FFF2-40B4-BE49-F238E27FC236}">
                <a16:creationId xmlns:a16="http://schemas.microsoft.com/office/drawing/2014/main" id="{F8BDFC3E-32BD-B089-F902-D9B732281E91}"/>
              </a:ext>
            </a:extLst>
          </p:cNvPr>
          <p:cNvSpPr txBox="1"/>
          <p:nvPr/>
        </p:nvSpPr>
        <p:spPr>
          <a:xfrm>
            <a:off x="9070677" y="3747348"/>
            <a:ext cx="3016492" cy="313932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Diferentes </a:t>
            </a:r>
            <a:r>
              <a:rPr lang="es-ES" sz="18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subcategorías</a:t>
            </a:r>
            <a:r>
              <a:rPr lang="es-ES" sz="1800" dirty="0">
                <a:latin typeface="Cascadia Code" panose="020B0609020000020004" pitchFamily="49" charset="0"/>
                <a:ea typeface="Cascadia Code" panose="020B0609020000020004" pitchFamily="49" charset="0"/>
                <a:cs typeface="Cascadia Code" panose="020B0609020000020004" pitchFamily="49" charset="0"/>
              </a:rPr>
              <a:t> de inteligencia:</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Robótica</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Procesamiento de lenguaje natural (NLP)</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Visión</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Conversión de texto a voz</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104925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hace diferente a un agente inteligente?</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La capacidad de aprender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Machine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Learning</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8" name="Imagen 17">
            <a:extLst>
              <a:ext uri="{FF2B5EF4-FFF2-40B4-BE49-F238E27FC236}">
                <a16:creationId xmlns:a16="http://schemas.microsoft.com/office/drawing/2014/main" id="{CFC6B675-41EB-4EAF-3CB5-4E3534048FFE}"/>
              </a:ext>
            </a:extLst>
          </p:cNvPr>
          <p:cNvPicPr>
            <a:picLocks noChangeAspect="1"/>
          </p:cNvPicPr>
          <p:nvPr/>
        </p:nvPicPr>
        <p:blipFill>
          <a:blip r:embed="rId4"/>
          <a:stretch>
            <a:fillRect/>
          </a:stretch>
        </p:blipFill>
        <p:spPr>
          <a:xfrm>
            <a:off x="1773237" y="2691663"/>
            <a:ext cx="7637078" cy="1608433"/>
          </a:xfrm>
          <a:prstGeom prst="rect">
            <a:avLst/>
          </a:prstGeom>
          <a:ln>
            <a:noFill/>
          </a:ln>
          <a:effectLst>
            <a:softEdge rad="112500"/>
          </a:effectLst>
        </p:spPr>
      </p:pic>
      <p:sp>
        <p:nvSpPr>
          <p:cNvPr id="20" name="CuadroTexto 19">
            <a:extLst>
              <a:ext uri="{FF2B5EF4-FFF2-40B4-BE49-F238E27FC236}">
                <a16:creationId xmlns:a16="http://schemas.microsoft.com/office/drawing/2014/main" id="{7A433440-2F6B-A546-1892-39A5A2EF820F}"/>
              </a:ext>
            </a:extLst>
          </p:cNvPr>
          <p:cNvSpPr txBox="1"/>
          <p:nvPr/>
        </p:nvSpPr>
        <p:spPr>
          <a:xfrm>
            <a:off x="7934960" y="2331060"/>
            <a:ext cx="6121400"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rPr>
              <a:t>(Aprendizaje Automático)</a:t>
            </a:r>
            <a:endParaRPr lang="es-ES" sz="1400" dirty="0"/>
          </a:p>
        </p:txBody>
      </p:sp>
      <p:sp>
        <p:nvSpPr>
          <p:cNvPr id="26" name="CuadroTexto 25">
            <a:extLst>
              <a:ext uri="{FF2B5EF4-FFF2-40B4-BE49-F238E27FC236}">
                <a16:creationId xmlns:a16="http://schemas.microsoft.com/office/drawing/2014/main" id="{8EABDFC6-143F-B73F-FA53-FE4270C5859D}"/>
              </a:ext>
            </a:extLst>
          </p:cNvPr>
          <p:cNvSpPr txBox="1"/>
          <p:nvPr/>
        </p:nvSpPr>
        <p:spPr>
          <a:xfrm>
            <a:off x="3521075" y="4421340"/>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Paradigmas del Aprendizaje</a:t>
            </a:r>
            <a:endParaRPr lang="es-ES" dirty="0"/>
          </a:p>
        </p:txBody>
      </p:sp>
      <p:sp>
        <p:nvSpPr>
          <p:cNvPr id="28" name="CuadroTexto 27">
            <a:extLst>
              <a:ext uri="{FF2B5EF4-FFF2-40B4-BE49-F238E27FC236}">
                <a16:creationId xmlns:a16="http://schemas.microsoft.com/office/drawing/2014/main" id="{003AD0E1-1B99-579B-1582-E08A928F23EB}"/>
              </a:ext>
            </a:extLst>
          </p:cNvPr>
          <p:cNvSpPr txBox="1"/>
          <p:nvPr/>
        </p:nvSpPr>
        <p:spPr>
          <a:xfrm>
            <a:off x="129479" y="5420974"/>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Supervisado</a:t>
            </a:r>
            <a:endParaRPr lang="es-ES" dirty="0"/>
          </a:p>
        </p:txBody>
      </p:sp>
      <p:sp>
        <p:nvSpPr>
          <p:cNvPr id="29" name="CuadroTexto 28">
            <a:extLst>
              <a:ext uri="{FF2B5EF4-FFF2-40B4-BE49-F238E27FC236}">
                <a16:creationId xmlns:a16="http://schemas.microsoft.com/office/drawing/2014/main" id="{10450099-3E0A-33F7-C65A-4264DC3DAAA4}"/>
              </a:ext>
            </a:extLst>
          </p:cNvPr>
          <p:cNvSpPr txBox="1"/>
          <p:nvPr/>
        </p:nvSpPr>
        <p:spPr>
          <a:xfrm>
            <a:off x="3521075" y="6051276"/>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No Supervisado</a:t>
            </a:r>
            <a:endParaRPr lang="es-ES" dirty="0"/>
          </a:p>
        </p:txBody>
      </p:sp>
      <p:sp>
        <p:nvSpPr>
          <p:cNvPr id="30" name="CuadroTexto 29">
            <a:extLst>
              <a:ext uri="{FF2B5EF4-FFF2-40B4-BE49-F238E27FC236}">
                <a16:creationId xmlns:a16="http://schemas.microsoft.com/office/drawing/2014/main" id="{8030B5C0-091D-D997-236F-8D563FF6BFBA}"/>
              </a:ext>
            </a:extLst>
          </p:cNvPr>
          <p:cNvSpPr txBox="1"/>
          <p:nvPr/>
        </p:nvSpPr>
        <p:spPr>
          <a:xfrm>
            <a:off x="7042150" y="5420974"/>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Reforzado</a:t>
            </a:r>
            <a:endParaRPr lang="es-ES" dirty="0"/>
          </a:p>
        </p:txBody>
      </p:sp>
      <p:cxnSp>
        <p:nvCxnSpPr>
          <p:cNvPr id="32" name="Conector: angular 31">
            <a:extLst>
              <a:ext uri="{FF2B5EF4-FFF2-40B4-BE49-F238E27FC236}">
                <a16:creationId xmlns:a16="http://schemas.microsoft.com/office/drawing/2014/main" id="{E5018990-DAAC-498D-DE3E-ECA29D1537CC}"/>
              </a:ext>
            </a:extLst>
          </p:cNvPr>
          <p:cNvCxnSpPr>
            <a:stCxn id="26" idx="2"/>
            <a:endCxn id="28" idx="0"/>
          </p:cNvCxnSpPr>
          <p:nvPr/>
        </p:nvCxnSpPr>
        <p:spPr>
          <a:xfrm rot="5400000">
            <a:off x="3435764" y="3410025"/>
            <a:ext cx="630302" cy="33915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a:extLst>
              <a:ext uri="{FF2B5EF4-FFF2-40B4-BE49-F238E27FC236}">
                <a16:creationId xmlns:a16="http://schemas.microsoft.com/office/drawing/2014/main" id="{C5D79411-AA21-A12C-1114-59D1C568475A}"/>
              </a:ext>
            </a:extLst>
          </p:cNvPr>
          <p:cNvCxnSpPr>
            <a:stCxn id="26" idx="2"/>
            <a:endCxn id="30" idx="0"/>
          </p:cNvCxnSpPr>
          <p:nvPr/>
        </p:nvCxnSpPr>
        <p:spPr>
          <a:xfrm rot="16200000" flipH="1">
            <a:off x="6892099" y="3345285"/>
            <a:ext cx="630302" cy="35210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03CFD10-3A4C-B46D-6DD9-929F4A53F95E}"/>
              </a:ext>
            </a:extLst>
          </p:cNvPr>
          <p:cNvCxnSpPr>
            <a:stCxn id="26" idx="2"/>
            <a:endCxn id="29" idx="0"/>
          </p:cNvCxnSpPr>
          <p:nvPr/>
        </p:nvCxnSpPr>
        <p:spPr>
          <a:xfrm>
            <a:off x="5446713" y="4790672"/>
            <a:ext cx="0" cy="1260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Qué es el SPAM en Email Marketing y cómo te afecta en tus envíos">
            <a:extLst>
              <a:ext uri="{FF2B5EF4-FFF2-40B4-BE49-F238E27FC236}">
                <a16:creationId xmlns:a16="http://schemas.microsoft.com/office/drawing/2014/main" id="{884465E8-FFD9-E46A-F7E8-08B62CAC9B7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0018" y="5814237"/>
            <a:ext cx="1962052" cy="98102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descr="Diagrama&#10;&#10;Descripción generada automáticamente">
            <a:extLst>
              <a:ext uri="{FF2B5EF4-FFF2-40B4-BE49-F238E27FC236}">
                <a16:creationId xmlns:a16="http://schemas.microsoft.com/office/drawing/2014/main" id="{56BBA4C9-6E7B-8EFD-363F-1D95BF8045AF}"/>
              </a:ext>
            </a:extLst>
          </p:cNvPr>
          <p:cNvPicPr>
            <a:picLocks noChangeAspect="1"/>
          </p:cNvPicPr>
          <p:nvPr/>
        </p:nvPicPr>
        <p:blipFill>
          <a:blip r:embed="rId7">
            <a:extLst>
              <a:ext uri="{28A0092B-C50C-407E-A947-70E740481C1C}">
                <a14:useLocalDpi xmlns:a14="http://schemas.microsoft.com/office/drawing/2010/main" val="0"/>
              </a:ext>
            </a:extLst>
          </a:blip>
          <a:srcRect t="50000" r="38862"/>
          <a:stretch/>
        </p:blipFill>
        <p:spPr>
          <a:xfrm>
            <a:off x="5262279" y="5128966"/>
            <a:ext cx="1753535" cy="956047"/>
          </a:xfrm>
          <a:prstGeom prst="rect">
            <a:avLst/>
          </a:prstGeom>
        </p:spPr>
      </p:pic>
      <p:pic>
        <p:nvPicPr>
          <p:cNvPr id="6150" name="Picture 6">
            <a:extLst>
              <a:ext uri="{FF2B5EF4-FFF2-40B4-BE49-F238E27FC236}">
                <a16:creationId xmlns:a16="http://schemas.microsoft.com/office/drawing/2014/main" id="{5F2F6408-9DDD-CD43-E6DB-34F731E3E6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0000" r="40570"/>
          <a:stretch/>
        </p:blipFill>
        <p:spPr bwMode="auto">
          <a:xfrm>
            <a:off x="7981155" y="5851675"/>
            <a:ext cx="3521077" cy="972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3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67765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hace diferente a un agente inteligente?</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No es lo mismo programar para realizar una función, que para aprender a realizar funciones.</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12</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5" name="CuadroTexto 4">
            <a:extLst>
              <a:ext uri="{FF2B5EF4-FFF2-40B4-BE49-F238E27FC236}">
                <a16:creationId xmlns:a16="http://schemas.microsoft.com/office/drawing/2014/main" id="{E7E5A689-1FE5-CCD4-168E-789681F61236}"/>
              </a:ext>
            </a:extLst>
          </p:cNvPr>
          <p:cNvSpPr txBox="1"/>
          <p:nvPr/>
        </p:nvSpPr>
        <p:spPr>
          <a:xfrm>
            <a:off x="6966725" y="3183301"/>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Identificarla automáticamente</a:t>
            </a:r>
            <a:endParaRPr lang="es-ES" dirty="0"/>
          </a:p>
        </p:txBody>
      </p:sp>
      <p:pic>
        <p:nvPicPr>
          <p:cNvPr id="5124" name="Picture 4" descr="Building a face recogniser: traditional methods vs deep learning | Fast  Data Science">
            <a:extLst>
              <a:ext uri="{FF2B5EF4-FFF2-40B4-BE49-F238E27FC236}">
                <a16:creationId xmlns:a16="http://schemas.microsoft.com/office/drawing/2014/main" id="{5AFE2E31-849B-EF7B-EF99-EB5DFC8FB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2" y="3631402"/>
            <a:ext cx="2727323" cy="22364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431C5C9-DEF5-7507-C8F5-AA9DCAFF31DE}"/>
              </a:ext>
            </a:extLst>
          </p:cNvPr>
          <p:cNvSpPr txBox="1"/>
          <p:nvPr/>
        </p:nvSpPr>
        <p:spPr>
          <a:xfrm>
            <a:off x="845325" y="3183301"/>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Elementos que conforman una cara     !=</a:t>
            </a:r>
            <a:endParaRPr lang="es-ES" dirty="0"/>
          </a:p>
        </p:txBody>
      </p:sp>
      <p:pic>
        <p:nvPicPr>
          <p:cNvPr id="5130" name="Picture 10" descr="Rostro realista. Conjunto de colección de imágenes vectoriales de boca de  ojos de cabeza de nariz de partes humanas. Nariz y boca humana, ilustración  de detalle de órgano sensorial | Vector Premium">
            <a:extLst>
              <a:ext uri="{FF2B5EF4-FFF2-40B4-BE49-F238E27FC236}">
                <a16:creationId xmlns:a16="http://schemas.microsoft.com/office/drawing/2014/main" id="{5B2D7AD1-733D-26C5-22D8-16E4A44423A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47" b="93783" l="9585" r="95208">
                        <a14:foregroundMark x1="26518" y1="48313" x2="18051" y2="39254"/>
                        <a14:foregroundMark x1="18051" y1="39254" x2="28435" y2="37123"/>
                        <a14:foregroundMark x1="28435" y1="37123" x2="35942" y2="44583"/>
                        <a14:foregroundMark x1="35942" y1="44583" x2="25879" y2="47425"/>
                        <a14:foregroundMark x1="25879" y1="47425" x2="37061" y2="43872"/>
                        <a14:foregroundMark x1="37061" y1="43872" x2="37061" y2="43872"/>
                        <a14:foregroundMark x1="17412" y1="16341" x2="33387" y2="12789"/>
                        <a14:foregroundMark x1="71086" y1="13321" x2="73003" y2="24334"/>
                        <a14:foregroundMark x1="73003" y1="24334" x2="71246" y2="33215"/>
                        <a14:foregroundMark x1="62780" y1="58259" x2="72364" y2="55240"/>
                        <a14:foregroundMark x1="78914" y1="18650" x2="71885" y2="10480"/>
                        <a14:foregroundMark x1="71885" y1="10480" x2="64058" y2="19538"/>
                        <a14:foregroundMark x1="64058" y1="19538" x2="67252" y2="29485"/>
                        <a14:foregroundMark x1="67252" y1="29485" x2="67412" y2="18828"/>
                        <a14:foregroundMark x1="67412" y1="18828" x2="74760" y2="12789"/>
                        <a14:foregroundMark x1="74760" y1="12789" x2="78115" y2="17584"/>
                        <a14:foregroundMark x1="37859" y1="38899" x2="27316" y2="34813"/>
                        <a14:foregroundMark x1="27316" y1="34813" x2="18371" y2="35879"/>
                        <a14:foregroundMark x1="18371" y1="35879" x2="15655" y2="46004"/>
                        <a14:foregroundMark x1="15655" y1="46004" x2="24601" y2="48313"/>
                        <a14:foregroundMark x1="24601" y1="48313" x2="33866" y2="47247"/>
                        <a14:foregroundMark x1="33866" y1="47247" x2="35144" y2="46714"/>
                        <a14:foregroundMark x1="22045" y1="71048" x2="23962" y2="89343"/>
                        <a14:foregroundMark x1="61022" y1="53464" x2="71725" y2="56306"/>
                        <a14:foregroundMark x1="71725" y1="56306" x2="78914" y2="53996"/>
                        <a14:foregroundMark x1="59585" y1="57549" x2="72364" y2="62345"/>
                        <a14:foregroundMark x1="72364" y1="62345" x2="80671" y2="57016"/>
                        <a14:foregroundMark x1="55272" y1="85790" x2="69329" y2="92895"/>
                        <a14:foregroundMark x1="69329" y1="92895" x2="77316" y2="88810"/>
                        <a14:foregroundMark x1="77316" y1="88810" x2="92013" y2="75133"/>
                        <a14:foregroundMark x1="26198" y1="15453" x2="16294" y2="14565"/>
                        <a14:foregroundMark x1="16294" y1="14565" x2="32109" y2="12611"/>
                        <a14:foregroundMark x1="32109" y1="12611" x2="38978" y2="17940"/>
                        <a14:foregroundMark x1="45527" y1="19005" x2="27476" y2="10657"/>
                        <a14:foregroundMark x1="27476" y1="10657" x2="12460" y2="14387"/>
                        <a14:foregroundMark x1="12460" y1="14387" x2="21885" y2="17762"/>
                        <a14:foregroundMark x1="21885" y1="17762" x2="26997" y2="16163"/>
                        <a14:foregroundMark x1="95208" y1="71758" x2="95208" y2="71758"/>
                        <a14:foregroundMark x1="69329" y1="93783" x2="69329" y2="93783"/>
                        <a14:foregroundMark x1="13099" y1="22202" x2="13099" y2="22202"/>
                        <a14:foregroundMark x1="9585" y1="19361" x2="9585" y2="19361"/>
                        <a14:foregroundMark x1="26518" y1="44583" x2="26518" y2="44583"/>
                      </a14:backgroundRemoval>
                    </a14:imgEffect>
                  </a14:imgLayer>
                </a14:imgProps>
              </a:ext>
              <a:ext uri="{28A0092B-C50C-407E-A947-70E740481C1C}">
                <a14:useLocalDpi xmlns:a14="http://schemas.microsoft.com/office/drawing/2010/main" val="0"/>
              </a:ext>
            </a:extLst>
          </a:blip>
          <a:srcRect/>
          <a:stretch>
            <a:fillRect/>
          </a:stretch>
        </p:blipFill>
        <p:spPr bwMode="auto">
          <a:xfrm>
            <a:off x="1857617" y="3552633"/>
            <a:ext cx="2244483" cy="201860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7B62CC5-416D-9DC3-87F3-870C8A90AE40}"/>
              </a:ext>
            </a:extLst>
          </p:cNvPr>
          <p:cNvSpPr txBox="1"/>
          <p:nvPr/>
        </p:nvSpPr>
        <p:spPr>
          <a:xfrm>
            <a:off x="1857617" y="6143440"/>
            <a:ext cx="7888408" cy="461665"/>
          </a:xfrm>
          <a:prstGeom prst="rect">
            <a:avLst/>
          </a:prstGeom>
          <a:noFill/>
        </p:spPr>
        <p:txBody>
          <a:bodyPr wrap="square">
            <a:spAutoFit/>
          </a:bodyPr>
          <a:lstStyle/>
          <a:p>
            <a:r>
              <a:rPr lang="es-ES" sz="2400" b="1"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Iteligencia</a:t>
            </a:r>
            <a:r>
              <a:rPr lang="es-ES" sz="2400" b="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 artificial != Machine </a:t>
            </a:r>
            <a:r>
              <a:rPr lang="es-ES" sz="2400" b="1"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Learning</a:t>
            </a:r>
            <a:endParaRPr lang="es-ES" sz="2400" b="1" dirty="0">
              <a:highlight>
                <a:srgbClr val="BC451B"/>
              </a:highlight>
            </a:endParaRPr>
          </a:p>
        </p:txBody>
      </p:sp>
    </p:spTree>
    <p:extLst>
      <p:ext uri="{BB962C8B-B14F-4D97-AF65-F5344CB8AC3E}">
        <p14:creationId xmlns:p14="http://schemas.microsoft.com/office/powerpoint/2010/main" val="390159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67765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Learning</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Utiliza diferentes técnicas para cubrir diferentes tipos de aplicaciones.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4" name="CuadroTexto 13">
            <a:extLst>
              <a:ext uri="{FF2B5EF4-FFF2-40B4-BE49-F238E27FC236}">
                <a16:creationId xmlns:a16="http://schemas.microsoft.com/office/drawing/2014/main" id="{D606208A-D7FB-AD79-283B-F0BABCB4559F}"/>
              </a:ext>
            </a:extLst>
          </p:cNvPr>
          <p:cNvSpPr txBox="1"/>
          <p:nvPr/>
        </p:nvSpPr>
        <p:spPr>
          <a:xfrm>
            <a:off x="345915" y="5359498"/>
            <a:ext cx="3200400" cy="646331"/>
          </a:xfrm>
          <a:prstGeom prst="rect">
            <a:avLst/>
          </a:prstGeom>
          <a:noFill/>
        </p:spPr>
        <p:txBody>
          <a:bodyPr wrap="square">
            <a:spAutoFit/>
          </a:bodyPr>
          <a:lstStyle/>
          <a:p>
            <a:pPr algn="ctr"/>
            <a:r>
              <a:rPr lang="es-ES" dirty="0" err="1">
                <a:latin typeface="Cascadia Code" panose="020B0609020000020004" pitchFamily="49" charset="0"/>
                <a:ea typeface="Cascadia Code" panose="020B0609020000020004" pitchFamily="49" charset="0"/>
                <a:cs typeface="Cascadia Code" panose="020B0609020000020004" pitchFamily="49" charset="0"/>
              </a:rPr>
              <a:t>Random</a:t>
            </a:r>
            <a:r>
              <a:rPr lang="es-ES" dirty="0">
                <a:latin typeface="Cascadia Code" panose="020B0609020000020004" pitchFamily="49" charset="0"/>
                <a:ea typeface="Cascadia Code" panose="020B0609020000020004" pitchFamily="49" charset="0"/>
                <a:cs typeface="Cascadia Code" panose="020B0609020000020004" pitchFamily="49" charset="0"/>
              </a:rPr>
              <a:t> Forest </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(árboles de decisión)</a:t>
            </a:r>
            <a:endParaRPr lang="es-ES" dirty="0"/>
          </a:p>
        </p:txBody>
      </p:sp>
      <p:pic>
        <p:nvPicPr>
          <p:cNvPr id="5132" name="Picture 12" descr="Regresión lineal - Wikipedia, la enciclopedia libre">
            <a:extLst>
              <a:ext uri="{FF2B5EF4-FFF2-40B4-BE49-F238E27FC236}">
                <a16:creationId xmlns:a16="http://schemas.microsoft.com/office/drawing/2014/main" id="{259FB3B2-10AD-9843-B63E-FE0B9F93CDE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929643" y="3281519"/>
            <a:ext cx="3333750" cy="220027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171223C9-B92A-714A-CBFA-8604E298845F}"/>
              </a:ext>
            </a:extLst>
          </p:cNvPr>
          <p:cNvSpPr txBox="1"/>
          <p:nvPr/>
        </p:nvSpPr>
        <p:spPr>
          <a:xfrm>
            <a:off x="3996318" y="5602504"/>
            <a:ext cx="3200400" cy="369332"/>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Modelos de Regresión</a:t>
            </a:r>
          </a:p>
        </p:txBody>
      </p:sp>
      <p:pic>
        <p:nvPicPr>
          <p:cNvPr id="5134" name="Picture 14" descr="Aprendizaje supervisado: la clasificación — TxADM documentation">
            <a:extLst>
              <a:ext uri="{FF2B5EF4-FFF2-40B4-BE49-F238E27FC236}">
                <a16:creationId xmlns:a16="http://schemas.microsoft.com/office/drawing/2014/main" id="{60D53C1F-9862-EC45-6D2F-9FC1D01EA30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111459" y="3143507"/>
            <a:ext cx="2851889" cy="252614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B422AE14-7BD6-5029-901F-DF654B85A63A}"/>
              </a:ext>
            </a:extLst>
          </p:cNvPr>
          <p:cNvSpPr txBox="1"/>
          <p:nvPr/>
        </p:nvSpPr>
        <p:spPr>
          <a:xfrm>
            <a:off x="7728131" y="5636497"/>
            <a:ext cx="3618544" cy="369332"/>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Modelos de Clasificación</a:t>
            </a:r>
          </a:p>
        </p:txBody>
      </p:sp>
      <p:pic>
        <p:nvPicPr>
          <p:cNvPr id="5136" name="Picture 16" descr="Surface Level Understanding of Random Forest Regression | by Viswa | Medium">
            <a:extLst>
              <a:ext uri="{FF2B5EF4-FFF2-40B4-BE49-F238E27FC236}">
                <a16:creationId xmlns:a16="http://schemas.microsoft.com/office/drawing/2014/main" id="{32255729-BCE3-E12D-F8CB-00E13BF34A2B}"/>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92020" y="3322362"/>
            <a:ext cx="3308189" cy="191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2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Redes Neuronales</a:t>
            </a: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14</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7170" name="Picture 2" descr="4. Capas de una Red Neuronal  Capa de entrada: neuronas que reciben... |  Download Scientific Diagram">
            <a:extLst>
              <a:ext uri="{FF2B5EF4-FFF2-40B4-BE49-F238E27FC236}">
                <a16:creationId xmlns:a16="http://schemas.microsoft.com/office/drawing/2014/main" id="{518BA0E0-71A9-9B3D-37D4-3B36B8B832A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390900" y="2116260"/>
            <a:ext cx="4923401" cy="456293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924A8A8-9C1D-37B0-F65A-B4E540FA786F}"/>
              </a:ext>
            </a:extLst>
          </p:cNvPr>
          <p:cNvSpPr txBox="1"/>
          <p:nvPr/>
        </p:nvSpPr>
        <p:spPr>
          <a:xfrm>
            <a:off x="920750" y="3325210"/>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una puerta?</a:t>
            </a:r>
            <a:endParaRPr lang="es-ES" dirty="0"/>
          </a:p>
        </p:txBody>
      </p:sp>
      <p:sp>
        <p:nvSpPr>
          <p:cNvPr id="7" name="CuadroTexto 6">
            <a:extLst>
              <a:ext uri="{FF2B5EF4-FFF2-40B4-BE49-F238E27FC236}">
                <a16:creationId xmlns:a16="http://schemas.microsoft.com/office/drawing/2014/main" id="{C6BDC7AC-5107-A37A-6A57-C5A625CC4EA5}"/>
              </a:ext>
            </a:extLst>
          </p:cNvPr>
          <p:cNvSpPr txBox="1"/>
          <p:nvPr/>
        </p:nvSpPr>
        <p:spPr>
          <a:xfrm>
            <a:off x="920750" y="4209230"/>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 volante?</a:t>
            </a:r>
            <a:endParaRPr lang="es-ES" dirty="0"/>
          </a:p>
        </p:txBody>
      </p:sp>
      <p:sp>
        <p:nvSpPr>
          <p:cNvPr id="8" name="CuadroTexto 7">
            <a:extLst>
              <a:ext uri="{FF2B5EF4-FFF2-40B4-BE49-F238E27FC236}">
                <a16:creationId xmlns:a16="http://schemas.microsoft.com/office/drawing/2014/main" id="{F75AE456-FA49-62A5-BA87-60A999758857}"/>
              </a:ext>
            </a:extLst>
          </p:cNvPr>
          <p:cNvSpPr txBox="1"/>
          <p:nvPr/>
        </p:nvSpPr>
        <p:spPr>
          <a:xfrm>
            <a:off x="920750" y="5071762"/>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una rueda?</a:t>
            </a:r>
            <a:endParaRPr lang="es-ES" dirty="0"/>
          </a:p>
        </p:txBody>
      </p:sp>
      <p:sp>
        <p:nvSpPr>
          <p:cNvPr id="13" name="CuadroTexto 12">
            <a:extLst>
              <a:ext uri="{FF2B5EF4-FFF2-40B4-BE49-F238E27FC236}">
                <a16:creationId xmlns:a16="http://schemas.microsoft.com/office/drawing/2014/main" id="{EE875E01-9090-784C-11E2-BD378A2824DC}"/>
              </a:ext>
            </a:extLst>
          </p:cNvPr>
          <p:cNvSpPr txBox="1"/>
          <p:nvPr/>
        </p:nvSpPr>
        <p:spPr>
          <a:xfrm>
            <a:off x="8120876" y="3306113"/>
            <a:ext cx="3225799" cy="2308324"/>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Usamos la información aprendida para identificar elementos más abstractos: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¿Qué es un coche?</a:t>
            </a: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¿Qué es un camión?</a:t>
            </a: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2884352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Redes Neuronales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Deep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Learning</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4" name="CuadroTexto 13">
            <a:extLst>
              <a:ext uri="{FF2B5EF4-FFF2-40B4-BE49-F238E27FC236}">
                <a16:creationId xmlns:a16="http://schemas.microsoft.com/office/drawing/2014/main" id="{31B8E45C-E413-00DF-E2AC-7EFC635B1D27}"/>
              </a:ext>
            </a:extLst>
          </p:cNvPr>
          <p:cNvSpPr txBox="1"/>
          <p:nvPr/>
        </p:nvSpPr>
        <p:spPr>
          <a:xfrm>
            <a:off x="8055352" y="3602360"/>
            <a:ext cx="3291323" cy="1754326"/>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 medida que añadimos capas y complejidad, estos algoritmos se conocen como </a:t>
            </a:r>
            <a:r>
              <a:rPr lang="es-ES" b="1" dirty="0">
                <a:latin typeface="Cascadia Code" panose="020B0609020000020004" pitchFamily="49" charset="0"/>
                <a:ea typeface="Cascadia Code" panose="020B0609020000020004" pitchFamily="49" charset="0"/>
                <a:cs typeface="Cascadia Code" panose="020B0609020000020004" pitchFamily="49" charset="0"/>
              </a:rPr>
              <a:t>Deep </a:t>
            </a:r>
            <a:r>
              <a:rPr lang="es-ES" b="1"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b="1" dirty="0">
                <a:latin typeface="Cascadia Code" panose="020B0609020000020004" pitchFamily="49" charset="0"/>
                <a:ea typeface="Cascadia Code" panose="020B0609020000020004" pitchFamily="49" charset="0"/>
                <a:cs typeface="Cascadia Code" panose="020B0609020000020004" pitchFamily="49" charset="0"/>
              </a:rPr>
              <a:t> </a:t>
            </a:r>
            <a:r>
              <a:rPr lang="es-ES" dirty="0">
                <a:latin typeface="Cascadia Code" panose="020B0609020000020004" pitchFamily="49" charset="0"/>
                <a:ea typeface="Cascadia Code" panose="020B0609020000020004" pitchFamily="49" charset="0"/>
                <a:cs typeface="Cascadia Code" panose="020B0609020000020004" pitchFamily="49" charset="0"/>
              </a:rPr>
              <a:t>(aprendizaje profundo).</a:t>
            </a:r>
            <a:endParaRPr lang="es-ES" dirty="0"/>
          </a:p>
        </p:txBody>
      </p:sp>
      <p:pic>
        <p:nvPicPr>
          <p:cNvPr id="16" name="Gráfico 15" descr="Mujer programadora con relleno sólido">
            <a:extLst>
              <a:ext uri="{FF2B5EF4-FFF2-40B4-BE49-F238E27FC236}">
                <a16:creationId xmlns:a16="http://schemas.microsoft.com/office/drawing/2014/main" id="{36E3B0CF-E45D-2E45-3BA2-42763887A8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8869" y="2840697"/>
            <a:ext cx="914400" cy="914400"/>
          </a:xfrm>
          <a:prstGeom prst="rect">
            <a:avLst/>
          </a:prstGeom>
        </p:spPr>
      </p:pic>
      <p:pic>
        <p:nvPicPr>
          <p:cNvPr id="18" name="Gráfico 17" descr="Coche con relleno sólido">
            <a:extLst>
              <a:ext uri="{FF2B5EF4-FFF2-40B4-BE49-F238E27FC236}">
                <a16:creationId xmlns:a16="http://schemas.microsoft.com/office/drawing/2014/main" id="{EBA88A16-3FD8-6DA0-0299-CADD7CA6C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85" y="2964437"/>
            <a:ext cx="914400" cy="914400"/>
          </a:xfrm>
          <a:prstGeom prst="rect">
            <a:avLst/>
          </a:prstGeom>
        </p:spPr>
      </p:pic>
      <p:pic>
        <p:nvPicPr>
          <p:cNvPr id="8200" name="Picture 8" descr="4. Capas de una Red Neuronal  Capa de entrada: neuronas que reciben... |  Download Scientific Diagram">
            <a:extLst>
              <a:ext uri="{FF2B5EF4-FFF2-40B4-BE49-F238E27FC236}">
                <a16:creationId xmlns:a16="http://schemas.microsoft.com/office/drawing/2014/main" id="{6D87FE1B-0712-782F-2CCC-2DBD0EFA8768}"/>
              </a:ext>
            </a:extLst>
          </p:cNvPr>
          <p:cNvPicPr>
            <a:picLocks noChangeAspect="1" noChangeArrowheads="1"/>
          </p:cNvPicPr>
          <p:nvPr/>
        </p:nvPicPr>
        <p:blipFill rotWithShape="1">
          <a:blip r:embed="rId8">
            <a:lum bright="70000" contrast="-70000"/>
            <a:extLst>
              <a:ext uri="{28A0092B-C50C-407E-A947-70E740481C1C}">
                <a14:useLocalDpi xmlns:a14="http://schemas.microsoft.com/office/drawing/2010/main" val="0"/>
              </a:ext>
            </a:extLst>
          </a:blip>
          <a:srcRect t="13033" b="13033"/>
          <a:stretch/>
        </p:blipFill>
        <p:spPr bwMode="auto">
          <a:xfrm>
            <a:off x="4393127" y="3006855"/>
            <a:ext cx="1210687" cy="82956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ómo crear tu primera red neuronal sin programar.">
            <a:extLst>
              <a:ext uri="{FF2B5EF4-FFF2-40B4-BE49-F238E27FC236}">
                <a16:creationId xmlns:a16="http://schemas.microsoft.com/office/drawing/2014/main" id="{AC0D34C0-9A7D-7185-ACBC-F5056DCC93F1}"/>
              </a:ext>
            </a:extLst>
          </p:cNvPr>
          <p:cNvPicPr>
            <a:picLocks noChangeAspect="1" noChangeArrowheads="1"/>
          </p:cNvPicPr>
          <p:nvPr/>
        </p:nvPicPr>
        <p:blipFill rotWithShape="1">
          <a:blip r:embed="rId9">
            <a:lum bright="70000" contrast="-70000"/>
            <a:extLst>
              <a:ext uri="{28A0092B-C50C-407E-A947-70E740481C1C}">
                <a14:useLocalDpi xmlns:a14="http://schemas.microsoft.com/office/drawing/2010/main" val="0"/>
              </a:ext>
            </a:extLst>
          </a:blip>
          <a:srcRect l="8958" r="8137" b="18498"/>
          <a:stretch/>
        </p:blipFill>
        <p:spPr bwMode="auto">
          <a:xfrm>
            <a:off x="2451236" y="4295165"/>
            <a:ext cx="2967612" cy="1476578"/>
          </a:xfrm>
          <a:prstGeom prst="rect">
            <a:avLst/>
          </a:prstGeom>
          <a:noFill/>
          <a:extLst>
            <a:ext uri="{909E8E84-426E-40DD-AFC4-6F175D3DCCD1}">
              <a14:hiddenFill xmlns:a14="http://schemas.microsoft.com/office/drawing/2010/main">
                <a:solidFill>
                  <a:srgbClr val="FFFFFF"/>
                </a:solidFill>
              </a14:hiddenFill>
            </a:ext>
          </a:extLst>
        </p:spPr>
      </p:pic>
      <p:pic>
        <p:nvPicPr>
          <p:cNvPr id="19" name="Gráfico 18" descr="Coche con relleno sólido">
            <a:extLst>
              <a:ext uri="{FF2B5EF4-FFF2-40B4-BE49-F238E27FC236}">
                <a16:creationId xmlns:a16="http://schemas.microsoft.com/office/drawing/2014/main" id="{099858C4-D04F-BC5C-E3AD-D2532B962F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379" y="4580364"/>
            <a:ext cx="914400" cy="914400"/>
          </a:xfrm>
          <a:prstGeom prst="rect">
            <a:avLst/>
          </a:prstGeom>
        </p:spPr>
      </p:pic>
      <p:cxnSp>
        <p:nvCxnSpPr>
          <p:cNvPr id="21" name="Conector recto de flecha 20">
            <a:extLst>
              <a:ext uri="{FF2B5EF4-FFF2-40B4-BE49-F238E27FC236}">
                <a16:creationId xmlns:a16="http://schemas.microsoft.com/office/drawing/2014/main" id="{EA2A9731-071A-0491-14F7-8064ED24EC4E}"/>
              </a:ext>
            </a:extLst>
          </p:cNvPr>
          <p:cNvCxnSpPr/>
          <p:nvPr/>
        </p:nvCxnSpPr>
        <p:spPr>
          <a:xfrm>
            <a:off x="1684912" y="3429000"/>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A853576-D4C1-361C-EE5B-65B92AD5A1BF}"/>
              </a:ext>
            </a:extLst>
          </p:cNvPr>
          <p:cNvCxnSpPr/>
          <p:nvPr/>
        </p:nvCxnSpPr>
        <p:spPr>
          <a:xfrm>
            <a:off x="3521075" y="341174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108359C2-7FDC-6B4B-B24A-167420B7389B}"/>
              </a:ext>
            </a:extLst>
          </p:cNvPr>
          <p:cNvCxnSpPr/>
          <p:nvPr/>
        </p:nvCxnSpPr>
        <p:spPr>
          <a:xfrm>
            <a:off x="5718175" y="341174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D92B68AB-84B6-BA32-C58D-BAC39FD1EC25}"/>
              </a:ext>
            </a:extLst>
          </p:cNvPr>
          <p:cNvCxnSpPr/>
          <p:nvPr/>
        </p:nvCxnSpPr>
        <p:spPr>
          <a:xfrm>
            <a:off x="1681804" y="505481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49451832-5F61-36B0-25FB-C1C90F5C2B80}"/>
              </a:ext>
            </a:extLst>
          </p:cNvPr>
          <p:cNvCxnSpPr/>
          <p:nvPr/>
        </p:nvCxnSpPr>
        <p:spPr>
          <a:xfrm>
            <a:off x="5715067" y="5037564"/>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78C08AF9-0334-8956-DEA5-AB87984934FC}"/>
              </a:ext>
            </a:extLst>
          </p:cNvPr>
          <p:cNvSpPr txBox="1"/>
          <p:nvPr/>
        </p:nvSpPr>
        <p:spPr>
          <a:xfrm>
            <a:off x="6096000" y="2959971"/>
            <a:ext cx="1383227" cy="923330"/>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Coche</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No Coche</a:t>
            </a:r>
            <a:endParaRPr lang="es-ES" dirty="0"/>
          </a:p>
        </p:txBody>
      </p:sp>
      <p:sp>
        <p:nvSpPr>
          <p:cNvPr id="30" name="CuadroTexto 29">
            <a:extLst>
              <a:ext uri="{FF2B5EF4-FFF2-40B4-BE49-F238E27FC236}">
                <a16:creationId xmlns:a16="http://schemas.microsoft.com/office/drawing/2014/main" id="{E5EFB1CA-D76B-49BD-9618-56C4A9B25E2E}"/>
              </a:ext>
            </a:extLst>
          </p:cNvPr>
          <p:cNvSpPr txBox="1"/>
          <p:nvPr/>
        </p:nvSpPr>
        <p:spPr>
          <a:xfrm>
            <a:off x="6096000" y="4609060"/>
            <a:ext cx="1383227" cy="923330"/>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Coche</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No Coche</a:t>
            </a:r>
            <a:endParaRPr lang="es-ES" dirty="0"/>
          </a:p>
        </p:txBody>
      </p:sp>
      <p:sp>
        <p:nvSpPr>
          <p:cNvPr id="32" name="CuadroTexto 31">
            <a:extLst>
              <a:ext uri="{FF2B5EF4-FFF2-40B4-BE49-F238E27FC236}">
                <a16:creationId xmlns:a16="http://schemas.microsoft.com/office/drawing/2014/main" id="{99D9CC7D-2E7C-CA0D-F420-E8463C15A8BC}"/>
              </a:ext>
            </a:extLst>
          </p:cNvPr>
          <p:cNvSpPr txBox="1"/>
          <p:nvPr/>
        </p:nvSpPr>
        <p:spPr>
          <a:xfrm>
            <a:off x="1206500" y="2540275"/>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Obtener Características</a:t>
            </a:r>
            <a:endParaRPr lang="es-ES" dirty="0"/>
          </a:p>
        </p:txBody>
      </p:sp>
      <p:sp>
        <p:nvSpPr>
          <p:cNvPr id="33" name="CuadroTexto 32">
            <a:extLst>
              <a:ext uri="{FF2B5EF4-FFF2-40B4-BE49-F238E27FC236}">
                <a16:creationId xmlns:a16="http://schemas.microsoft.com/office/drawing/2014/main" id="{8A1430F0-9FAC-49BF-3DEA-B15CA4D4155C}"/>
              </a:ext>
            </a:extLst>
          </p:cNvPr>
          <p:cNvSpPr txBox="1"/>
          <p:nvPr/>
        </p:nvSpPr>
        <p:spPr>
          <a:xfrm>
            <a:off x="4298057" y="3847263"/>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Clasificar</a:t>
            </a:r>
            <a:endParaRPr lang="es-ES" dirty="0"/>
          </a:p>
        </p:txBody>
      </p:sp>
      <p:sp>
        <p:nvSpPr>
          <p:cNvPr id="34" name="CuadroTexto 33">
            <a:extLst>
              <a:ext uri="{FF2B5EF4-FFF2-40B4-BE49-F238E27FC236}">
                <a16:creationId xmlns:a16="http://schemas.microsoft.com/office/drawing/2014/main" id="{39FE3D24-E21C-278D-158F-1ABBA1AD6516}"/>
              </a:ext>
            </a:extLst>
          </p:cNvPr>
          <p:cNvSpPr txBox="1"/>
          <p:nvPr/>
        </p:nvSpPr>
        <p:spPr>
          <a:xfrm>
            <a:off x="1850013" y="5809177"/>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Obtener Patrones + Clasificación</a:t>
            </a:r>
            <a:endParaRPr lang="es-ES" dirty="0"/>
          </a:p>
        </p:txBody>
      </p:sp>
    </p:spTree>
    <p:extLst>
      <p:ext uri="{BB962C8B-B14F-4D97-AF65-F5344CB8AC3E}">
        <p14:creationId xmlns:p14="http://schemas.microsoft.com/office/powerpoint/2010/main" val="27091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Redes Neuronales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Deep </a:t>
            </a:r>
            <a:r>
              <a:rPr lang="es-ES" sz="20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Learning</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Big Data</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16</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8202" name="Picture 10" descr="Cómo crear tu primera red neuronal sin programar.">
            <a:extLst>
              <a:ext uri="{FF2B5EF4-FFF2-40B4-BE49-F238E27FC236}">
                <a16:creationId xmlns:a16="http://schemas.microsoft.com/office/drawing/2014/main" id="{AC0D34C0-9A7D-7185-ACBC-F5056DCC93F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958" r="8137" b="18498"/>
          <a:stretch/>
        </p:blipFill>
        <p:spPr bwMode="auto">
          <a:xfrm>
            <a:off x="654990" y="3016663"/>
            <a:ext cx="4090034" cy="2035055"/>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99D9CC7D-2E7C-CA0D-F420-E8463C15A8BC}"/>
              </a:ext>
            </a:extLst>
          </p:cNvPr>
          <p:cNvSpPr txBox="1"/>
          <p:nvPr/>
        </p:nvSpPr>
        <p:spPr>
          <a:xfrm>
            <a:off x="7595689" y="2816234"/>
            <a:ext cx="3236973" cy="1477328"/>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El Deep </a:t>
            </a:r>
            <a:r>
              <a:rPr lang="es-ES"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dirty="0">
                <a:latin typeface="Cascadia Code" panose="020B0609020000020004" pitchFamily="49" charset="0"/>
                <a:ea typeface="Cascadia Code" panose="020B0609020000020004" pitchFamily="49" charset="0"/>
                <a:cs typeface="Cascadia Code" panose="020B0609020000020004" pitchFamily="49" charset="0"/>
              </a:rPr>
              <a:t> necesita entrenar y aprender con una cantidad masiva de datos.</a:t>
            </a:r>
            <a:endParaRPr lang="es-ES" dirty="0"/>
          </a:p>
        </p:txBody>
      </p:sp>
      <p:pic>
        <p:nvPicPr>
          <p:cNvPr id="5" name="Gráfico 4" descr="Base de datos con relleno sólido">
            <a:extLst>
              <a:ext uri="{FF2B5EF4-FFF2-40B4-BE49-F238E27FC236}">
                <a16:creationId xmlns:a16="http://schemas.microsoft.com/office/drawing/2014/main" id="{F805A311-8A66-8AC5-00D5-9714A599C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3355" y="2015203"/>
            <a:ext cx="914400" cy="914400"/>
          </a:xfrm>
          <a:prstGeom prst="rect">
            <a:avLst/>
          </a:prstGeom>
        </p:spPr>
      </p:pic>
      <p:pic>
        <p:nvPicPr>
          <p:cNvPr id="8" name="Gráfico 7" descr="Brazo musculoso con relleno sólido">
            <a:extLst>
              <a:ext uri="{FF2B5EF4-FFF2-40B4-BE49-F238E27FC236}">
                <a16:creationId xmlns:a16="http://schemas.microsoft.com/office/drawing/2014/main" id="{2CDCD18A-DEBE-58F7-DAE3-353C9D84F8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5502" y="2816234"/>
            <a:ext cx="1609845" cy="1609845"/>
          </a:xfrm>
          <a:prstGeom prst="rect">
            <a:avLst/>
          </a:prstGeom>
        </p:spPr>
      </p:pic>
      <p:pic>
        <p:nvPicPr>
          <p:cNvPr id="13" name="Gráfico 12" descr="Base de datos con relleno sólido">
            <a:extLst>
              <a:ext uri="{FF2B5EF4-FFF2-40B4-BE49-F238E27FC236}">
                <a16:creationId xmlns:a16="http://schemas.microsoft.com/office/drawing/2014/main" id="{BB3BAA8A-13AA-7256-08FC-2BF51653B5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6155" y="2018823"/>
            <a:ext cx="914400" cy="914400"/>
          </a:xfrm>
          <a:prstGeom prst="rect">
            <a:avLst/>
          </a:prstGeom>
        </p:spPr>
      </p:pic>
      <p:pic>
        <p:nvPicPr>
          <p:cNvPr id="15" name="Gráfico 14" descr="Base de datos con relleno sólido">
            <a:extLst>
              <a:ext uri="{FF2B5EF4-FFF2-40B4-BE49-F238E27FC236}">
                <a16:creationId xmlns:a16="http://schemas.microsoft.com/office/drawing/2014/main" id="{8AFBE36C-F639-3A10-4372-9DDA6FAD3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3854" y="2011583"/>
            <a:ext cx="914400" cy="914400"/>
          </a:xfrm>
          <a:prstGeom prst="rect">
            <a:avLst/>
          </a:prstGeom>
        </p:spPr>
      </p:pic>
      <p:pic>
        <p:nvPicPr>
          <p:cNvPr id="17" name="Gráfico 16" descr="Base de datos con relleno sólido">
            <a:extLst>
              <a:ext uri="{FF2B5EF4-FFF2-40B4-BE49-F238E27FC236}">
                <a16:creationId xmlns:a16="http://schemas.microsoft.com/office/drawing/2014/main" id="{17C0F3B4-9F6D-1063-97A6-F84767784D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6654" y="2015203"/>
            <a:ext cx="914400" cy="914400"/>
          </a:xfrm>
          <a:prstGeom prst="rect">
            <a:avLst/>
          </a:prstGeom>
        </p:spPr>
      </p:pic>
      <p:cxnSp>
        <p:nvCxnSpPr>
          <p:cNvPr id="25" name="Conector recto 24">
            <a:extLst>
              <a:ext uri="{FF2B5EF4-FFF2-40B4-BE49-F238E27FC236}">
                <a16:creationId xmlns:a16="http://schemas.microsoft.com/office/drawing/2014/main" id="{DBFB4D39-8FE1-4C7E-B3C9-EA39ABA62FC7}"/>
              </a:ext>
            </a:extLst>
          </p:cNvPr>
          <p:cNvCxnSpPr/>
          <p:nvPr/>
        </p:nvCxnSpPr>
        <p:spPr>
          <a:xfrm>
            <a:off x="3673355" y="2894234"/>
            <a:ext cx="33687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2D332CCF-E71A-408C-4E10-A2C99EDFCBD7}"/>
              </a:ext>
            </a:extLst>
          </p:cNvPr>
          <p:cNvSpPr txBox="1"/>
          <p:nvPr/>
        </p:nvSpPr>
        <p:spPr>
          <a:xfrm>
            <a:off x="969781" y="5288339"/>
            <a:ext cx="10536419" cy="1200329"/>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Sin embargo, debido a la mentalidad actual, nos encontramos en la era de la información, en la cual acumulamos grandes cantidades de datos.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Esta acumulación y análisis de datos es lo que consideramos</a:t>
            </a:r>
            <a:endParaRPr lang="es-ES" dirty="0"/>
          </a:p>
        </p:txBody>
      </p:sp>
      <p:sp>
        <p:nvSpPr>
          <p:cNvPr id="35" name="CuadroTexto 34">
            <a:extLst>
              <a:ext uri="{FF2B5EF4-FFF2-40B4-BE49-F238E27FC236}">
                <a16:creationId xmlns:a16="http://schemas.microsoft.com/office/drawing/2014/main" id="{6E2FCF03-BB77-49CB-5533-9C35B661B2FC}"/>
              </a:ext>
            </a:extLst>
          </p:cNvPr>
          <p:cNvSpPr txBox="1"/>
          <p:nvPr/>
        </p:nvSpPr>
        <p:spPr>
          <a:xfrm>
            <a:off x="8940800" y="6016723"/>
            <a:ext cx="6121400" cy="584775"/>
          </a:xfrm>
          <a:prstGeom prst="rect">
            <a:avLst/>
          </a:prstGeom>
          <a:noFill/>
        </p:spPr>
        <p:txBody>
          <a:bodyPr wrap="square">
            <a:spAutoFit/>
          </a:bodyPr>
          <a:lstStyle/>
          <a:p>
            <a:r>
              <a:rPr lang="es-ES" sz="3200"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Big Data</a:t>
            </a:r>
            <a:endParaRPr lang="es-ES" sz="3200" dirty="0">
              <a:solidFill>
                <a:srgbClr val="D1AE2D"/>
              </a:solidFill>
            </a:endParaRPr>
          </a:p>
        </p:txBody>
      </p:sp>
    </p:spTree>
    <p:extLst>
      <p:ext uri="{BB962C8B-B14F-4D97-AF65-F5344CB8AC3E}">
        <p14:creationId xmlns:p14="http://schemas.microsoft.com/office/powerpoint/2010/main" val="184601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17</a:t>
            </a:r>
            <a:endParaRPr lang="es-ES" dirty="0"/>
          </a:p>
        </p:txBody>
      </p:sp>
    </p:spTree>
    <p:extLst>
      <p:ext uri="{BB962C8B-B14F-4D97-AF65-F5344CB8AC3E}">
        <p14:creationId xmlns:p14="http://schemas.microsoft.com/office/powerpoint/2010/main" val="101937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queremos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programar</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21" name="Imagen 20">
            <a:extLst>
              <a:ext uri="{FF2B5EF4-FFF2-40B4-BE49-F238E27FC236}">
                <a16:creationId xmlns:a16="http://schemas.microsoft.com/office/drawing/2014/main" id="{7131D8F8-F80C-F384-0640-7D60516C945B}"/>
              </a:ext>
            </a:extLst>
          </p:cNvPr>
          <p:cNvPicPr>
            <a:picLocks noChangeAspect="1"/>
          </p:cNvPicPr>
          <p:nvPr/>
        </p:nvPicPr>
        <p:blipFill>
          <a:blip r:embed="rId4"/>
          <a:stretch>
            <a:fillRect/>
          </a:stretch>
        </p:blipFill>
        <p:spPr>
          <a:xfrm>
            <a:off x="2947793" y="2246534"/>
            <a:ext cx="6296413" cy="947248"/>
          </a:xfrm>
          <a:prstGeom prst="rect">
            <a:avLst/>
          </a:prstGeom>
          <a:ln>
            <a:noFill/>
          </a:ln>
          <a:effectLst>
            <a:softEdge rad="112500"/>
          </a:effectLst>
        </p:spPr>
      </p:pic>
      <p:pic>
        <p:nvPicPr>
          <p:cNvPr id="1028" name="Picture 4" descr="As the Chrome dino runs, we caught up with the Googlers who built it">
            <a:extLst>
              <a:ext uri="{FF2B5EF4-FFF2-40B4-BE49-F238E27FC236}">
                <a16:creationId xmlns:a16="http://schemas.microsoft.com/office/drawing/2014/main" id="{E357C02D-E31C-3DC9-23B5-1E167371B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68" y="3963767"/>
            <a:ext cx="5265095" cy="1667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3A389521-99EF-D81F-9DED-781E3413CE73}"/>
              </a:ext>
            </a:extLst>
          </p:cNvPr>
          <p:cNvSpPr txBox="1"/>
          <p:nvPr/>
        </p:nvSpPr>
        <p:spPr>
          <a:xfrm>
            <a:off x="5993756" y="3751855"/>
            <a:ext cx="5705476" cy="2031325"/>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Imagina que queremos contar el número de saltos que da el dinosaurio. </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Para ello, tendríamos que situarnos frente a la pantalla un tiempo indeterminado, sin perder ni un momento la atención.</a:t>
            </a:r>
            <a:endParaRPr lang="es-ES" dirty="0"/>
          </a:p>
        </p:txBody>
      </p:sp>
      <p:sp>
        <p:nvSpPr>
          <p:cNvPr id="26" name="CuadroTexto 25">
            <a:extLst>
              <a:ext uri="{FF2B5EF4-FFF2-40B4-BE49-F238E27FC236}">
                <a16:creationId xmlns:a16="http://schemas.microsoft.com/office/drawing/2014/main" id="{8E9487C3-5A39-29FE-2008-894A27E55268}"/>
              </a:ext>
            </a:extLst>
          </p:cNvPr>
          <p:cNvSpPr txBox="1"/>
          <p:nvPr/>
        </p:nvSpPr>
        <p:spPr>
          <a:xfrm>
            <a:off x="5993756" y="3731745"/>
            <a:ext cx="5705476" cy="2308324"/>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Se nos ocurre que podríamos establecer un umbral, y, </a:t>
            </a:r>
            <a:r>
              <a:rPr lang="es-ES" sz="18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elaborar un programa informático</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cuando detecte que el dinosaurio supera este umbral, añada una unidad a un contador.</a:t>
            </a:r>
          </a:p>
          <a:p>
            <a:r>
              <a:rPr lang="es-ES" dirty="0">
                <a:latin typeface="Cascadia Code" panose="020B0609020000020004" pitchFamily="49" charset="0"/>
                <a:ea typeface="Cascadia Code" panose="020B0609020000020004" pitchFamily="49" charset="0"/>
                <a:cs typeface="Cascadia Code" panose="020B0609020000020004" pitchFamily="49" charset="0"/>
              </a:rPr>
              <a:t>	</a:t>
            </a:r>
          </a:p>
          <a:p>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Hemos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automatizado</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un proceso.</a:t>
            </a:r>
            <a:endParaRPr lang="es-ES" dirty="0"/>
          </a:p>
        </p:txBody>
      </p:sp>
      <p:cxnSp>
        <p:nvCxnSpPr>
          <p:cNvPr id="29" name="Conector recto 28">
            <a:extLst>
              <a:ext uri="{FF2B5EF4-FFF2-40B4-BE49-F238E27FC236}">
                <a16:creationId xmlns:a16="http://schemas.microsoft.com/office/drawing/2014/main" id="{3174B86D-ECB9-FDB7-1E9A-E19EB4DCCA22}"/>
              </a:ext>
            </a:extLst>
          </p:cNvPr>
          <p:cNvCxnSpPr/>
          <p:nvPr/>
        </p:nvCxnSpPr>
        <p:spPr>
          <a:xfrm>
            <a:off x="393912" y="4930346"/>
            <a:ext cx="548025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67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0-#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19</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
        <p:nvSpPr>
          <p:cNvPr id="18" name="CuadroTexto 17">
            <a:extLst>
              <a:ext uri="{FF2B5EF4-FFF2-40B4-BE49-F238E27FC236}">
                <a16:creationId xmlns:a16="http://schemas.microsoft.com/office/drawing/2014/main" id="{48D6EC4E-84DD-137F-95BE-DD4DD5999B74}"/>
              </a:ext>
            </a:extLst>
          </p:cNvPr>
          <p:cNvSpPr txBox="1"/>
          <p:nvPr/>
        </p:nvSpPr>
        <p:spPr>
          <a:xfrm>
            <a:off x="599378" y="2262761"/>
            <a:ext cx="10747295" cy="1290674"/>
          </a:xfrm>
          <a:prstGeom prst="rect">
            <a:avLst/>
          </a:prstGeom>
          <a:noFill/>
        </p:spPr>
        <p:txBody>
          <a:bodyPr wrap="square">
            <a:spAutoFit/>
          </a:bodyPr>
          <a:lstStyle/>
          <a:p>
            <a:pPr algn="just">
              <a:lnSpc>
                <a:spcPct val="150000"/>
              </a:lnSpc>
            </a:pPr>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Programa</a:t>
            </a:r>
            <a:r>
              <a:rPr lang="es-ES" dirty="0">
                <a:latin typeface="Cascadia Code" panose="020B0609020000020004" pitchFamily="49" charset="0"/>
                <a:ea typeface="Cascadia Code" panose="020B0609020000020004" pitchFamily="49" charset="0"/>
                <a:cs typeface="Cascadia Code" panose="020B0609020000020004" pitchFamily="49" charset="0"/>
              </a:rPr>
              <a:t>: un conjunto de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instrucciones</a:t>
            </a:r>
            <a:r>
              <a:rPr lang="es-ES" dirty="0">
                <a:latin typeface="Cascadia Code" panose="020B0609020000020004" pitchFamily="49" charset="0"/>
                <a:ea typeface="Cascadia Code" panose="020B0609020000020004" pitchFamily="49" charset="0"/>
                <a:cs typeface="Cascadia Code" panose="020B0609020000020004" pitchFamily="49" charset="0"/>
              </a:rPr>
              <a:t>,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métodos</a:t>
            </a:r>
            <a:r>
              <a:rPr lang="es-ES" dirty="0">
                <a:latin typeface="Cascadia Code" panose="020B0609020000020004" pitchFamily="49" charset="0"/>
                <a:ea typeface="Cascadia Code" panose="020B0609020000020004" pitchFamily="49" charset="0"/>
                <a:cs typeface="Cascadia Code" panose="020B0609020000020004" pitchFamily="49" charset="0"/>
              </a:rPr>
              <a:t>,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clases</a:t>
            </a:r>
            <a:r>
              <a:rPr lang="es-ES" dirty="0">
                <a:latin typeface="Cascadia Code" panose="020B0609020000020004" pitchFamily="49" charset="0"/>
                <a:ea typeface="Cascadia Code" panose="020B0609020000020004" pitchFamily="49" charset="0"/>
                <a:cs typeface="Cascadia Code" panose="020B0609020000020004" pitchFamily="49" charset="0"/>
              </a:rPr>
              <a:t> y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objetos</a:t>
            </a:r>
            <a:r>
              <a:rPr lang="es-ES" dirty="0">
                <a:latin typeface="Cascadia Code" panose="020B0609020000020004" pitchFamily="49" charset="0"/>
                <a:ea typeface="Cascadia Code" panose="020B0609020000020004" pitchFamily="49" charset="0"/>
                <a:cs typeface="Cascadia Code" panose="020B0609020000020004" pitchFamily="49" charset="0"/>
              </a:rPr>
              <a:t>, así como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acciones lógicas</a:t>
            </a:r>
            <a:r>
              <a:rPr lang="es-ES" dirty="0">
                <a:latin typeface="Cascadia Code" panose="020B0609020000020004" pitchFamily="49" charset="0"/>
                <a:ea typeface="Cascadia Code" panose="020B0609020000020004" pitchFamily="49" charset="0"/>
                <a:cs typeface="Cascadia Code" panose="020B0609020000020004" pitchFamily="49" charset="0"/>
              </a:rPr>
              <a:t> que, cuando se ejecutan juntos, permiten que el ordenador realice una tarea específica.</a:t>
            </a:r>
            <a:endParaRPr lang="es-ES" dirty="0"/>
          </a:p>
        </p:txBody>
      </p:sp>
      <p:sp>
        <p:nvSpPr>
          <p:cNvPr id="19" name="CuadroTexto 18">
            <a:extLst>
              <a:ext uri="{FF2B5EF4-FFF2-40B4-BE49-F238E27FC236}">
                <a16:creationId xmlns:a16="http://schemas.microsoft.com/office/drawing/2014/main" id="{7D79707F-260C-509B-7942-E1EBB84B6AA4}"/>
              </a:ext>
            </a:extLst>
          </p:cNvPr>
          <p:cNvSpPr txBox="1"/>
          <p:nvPr/>
        </p:nvSpPr>
        <p:spPr>
          <a:xfrm>
            <a:off x="635847" y="3669527"/>
            <a:ext cx="9373125" cy="1754326"/>
          </a:xfrm>
          <a:prstGeom prst="rect">
            <a:avLst/>
          </a:prstGeom>
          <a:noFill/>
        </p:spPr>
        <p:txBody>
          <a:bodyPr wrap="square">
            <a:spAutoFit/>
          </a:bodyPr>
          <a:lstStyle/>
          <a:p>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Instrucción</a:t>
            </a:r>
            <a:r>
              <a:rPr lang="es-ES" dirty="0">
                <a:latin typeface="Cascadia Code" panose="020B0609020000020004" pitchFamily="49" charset="0"/>
                <a:ea typeface="Cascadia Code" panose="020B0609020000020004" pitchFamily="49" charset="0"/>
                <a:cs typeface="Cascadia Code" panose="020B0609020000020004" pitchFamily="49" charset="0"/>
              </a:rPr>
              <a:t>: unidad más pequeña de operación, una línea de código.</a:t>
            </a:r>
          </a:p>
          <a:p>
            <a:pPr marL="1200150" lvl="2" indent="-285750">
              <a:buFont typeface="Wingdings" panose="05000000000000000000" pitchFamily="2" charset="2"/>
              <a:buChar char="q"/>
            </a:pPr>
            <a:r>
              <a:rPr lang="es-ES" dirty="0" err="1">
                <a:latin typeface="Cascadia Code" panose="020B0609020000020004" pitchFamily="49" charset="0"/>
                <a:ea typeface="Cascadia Code" panose="020B0609020000020004" pitchFamily="49" charset="0"/>
                <a:cs typeface="Cascadia Code" panose="020B0609020000020004" pitchFamily="49" charset="0"/>
              </a:rPr>
              <a:t>int</a:t>
            </a:r>
            <a:r>
              <a:rPr lang="es-ES" dirty="0">
                <a:latin typeface="Cascadia Code" panose="020B0609020000020004" pitchFamily="49" charset="0"/>
                <a:ea typeface="Cascadia Code" panose="020B0609020000020004" pitchFamily="49" charset="0"/>
                <a:cs typeface="Cascadia Code" panose="020B0609020000020004" pitchFamily="49" charset="0"/>
              </a:rPr>
              <a:t> contador = 0;</a:t>
            </a:r>
          </a:p>
          <a:p>
            <a:pPr marL="1200150" lvl="2" indent="-285750">
              <a:buFont typeface="Wingdings" panose="05000000000000000000" pitchFamily="2" charset="2"/>
              <a:buChar char="q"/>
            </a:pPr>
            <a:endPar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endParaRPr>
          </a:p>
          <a:p>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Método</a:t>
            </a:r>
            <a:r>
              <a:rPr lang="es-ES" dirty="0">
                <a:latin typeface="Cascadia Code" panose="020B0609020000020004" pitchFamily="49" charset="0"/>
                <a:ea typeface="Cascadia Code" panose="020B0609020000020004" pitchFamily="49" charset="0"/>
                <a:cs typeface="Cascadia Code" panose="020B0609020000020004" pitchFamily="49" charset="0"/>
              </a:rPr>
              <a:t>: secuencia de instrucciones que podemos llamar para realizar una acción.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Función</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dirty="0"/>
          </a:p>
          <a:p>
            <a:pPr lvl="2"/>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 name="CuadroTexto 28">
            <a:extLst>
              <a:ext uri="{FF2B5EF4-FFF2-40B4-BE49-F238E27FC236}">
                <a16:creationId xmlns:a16="http://schemas.microsoft.com/office/drawing/2014/main" id="{E8E4D31B-3FED-15DF-8452-AB4A10FBF420}"/>
              </a:ext>
            </a:extLst>
          </p:cNvPr>
          <p:cNvSpPr txBox="1"/>
          <p:nvPr/>
        </p:nvSpPr>
        <p:spPr>
          <a:xfrm>
            <a:off x="2346960" y="5367802"/>
            <a:ext cx="7498080" cy="923330"/>
          </a:xfrm>
          <a:prstGeom prst="rect">
            <a:avLst/>
          </a:prstGeom>
          <a:noFill/>
        </p:spPr>
        <p:txBody>
          <a:bodyPr wrap="square">
            <a:spAutoFit/>
          </a:bodyPr>
          <a:lstStyle/>
          <a:p>
            <a:pPr algn="just"/>
            <a:r>
              <a:rPr lang="es-ES" i="1" dirty="0">
                <a:latin typeface="Cascadia Code" panose="020B0609020000020004" pitchFamily="49" charset="0"/>
                <a:ea typeface="Cascadia Code" panose="020B0609020000020004" pitchFamily="49" charset="0"/>
                <a:cs typeface="Cascadia Code" panose="020B0609020000020004" pitchFamily="49" charset="0"/>
              </a:rPr>
              <a:t>Con los </a:t>
            </a:r>
            <a:r>
              <a:rPr lang="es-ES" i="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métodos</a:t>
            </a:r>
            <a:r>
              <a:rPr lang="es-ES" i="1" dirty="0">
                <a:latin typeface="Cascadia Code" panose="020B0609020000020004" pitchFamily="49" charset="0"/>
                <a:ea typeface="Cascadia Code" panose="020B0609020000020004" pitchFamily="49" charset="0"/>
                <a:cs typeface="Cascadia Code" panose="020B0609020000020004" pitchFamily="49" charset="0"/>
              </a:rPr>
              <a:t> enseñamos a las máquinas a hacer algo, pero es haciendo </a:t>
            </a:r>
            <a:r>
              <a:rPr lang="es-ES" i="1"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llamadas</a:t>
            </a:r>
            <a:r>
              <a:rPr lang="es-ES" i="1" dirty="0">
                <a:latin typeface="Cascadia Code" panose="020B0609020000020004" pitchFamily="49" charset="0"/>
                <a:ea typeface="Cascadia Code" panose="020B0609020000020004" pitchFamily="49" charset="0"/>
                <a:cs typeface="Cascadia Code" panose="020B0609020000020004" pitchFamily="49" charset="0"/>
              </a:rPr>
              <a:t> a métodos cuando pedimos a las máquinas que lo hagan.</a:t>
            </a:r>
            <a:endParaRPr lang="es-ES" i="1" dirty="0"/>
          </a:p>
        </p:txBody>
      </p:sp>
    </p:spTree>
    <p:extLst>
      <p:ext uri="{BB962C8B-B14F-4D97-AF65-F5344CB8AC3E}">
        <p14:creationId xmlns:p14="http://schemas.microsoft.com/office/powerpoint/2010/main" val="367766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78F33F-6F03-39DA-D2DC-62BFF9F3DF27}"/>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Índice</a:t>
            </a:r>
            <a:endParaRPr lang="es-ES" sz="3200" dirty="0"/>
          </a:p>
        </p:txBody>
      </p: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637097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Introducción a la Inteligencia Artificial.</a:t>
            </a:r>
          </a:p>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p>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Python?</a:t>
            </a:r>
          </a:p>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Entendiendo el Entorno de Desarrollo: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PyCharm</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Introducción a Python:</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Declaración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Print</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Variables y Tipos de Datos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Operadores y Comparadores</a:t>
            </a:r>
          </a:p>
          <a:p>
            <a:pPr marL="742950" lvl="1" indent="-285750">
              <a:lnSpc>
                <a:spcPct val="150000"/>
              </a:lnSpc>
              <a:buFont typeface="Wingdings" panose="05000000000000000000" pitchFamily="2" charset="2"/>
              <a:buChar char="q"/>
            </a:pPr>
            <a:r>
              <a:rPr lang="es-ES" sz="2000" dirty="0" err="1">
                <a:latin typeface="Cascadia Code" panose="020B0609020000020004" pitchFamily="49" charset="0"/>
                <a:ea typeface="Cascadia Code" panose="020B0609020000020004" pitchFamily="49" charset="0"/>
                <a:cs typeface="Cascadia Code" panose="020B0609020000020004" pitchFamily="49" charset="0"/>
              </a:rPr>
              <a:t>String</a:t>
            </a:r>
            <a:r>
              <a:rPr lang="es-ES" sz="2000" dirty="0">
                <a:latin typeface="Cascadia Code" panose="020B0609020000020004" pitchFamily="49" charset="0"/>
                <a:ea typeface="Cascadia Code" panose="020B0609020000020004" pitchFamily="49" charset="0"/>
                <a:cs typeface="Cascadia Code" panose="020B0609020000020004" pitchFamily="49" charset="0"/>
              </a:rPr>
              <a:t>, Listas y Diccionarios</a:t>
            </a:r>
          </a:p>
          <a:p>
            <a:pPr marL="742950" lvl="1" indent="-285750">
              <a:lnSpc>
                <a:spcPct val="150000"/>
              </a:lnSpc>
              <a:buFont typeface="Wingdings" panose="05000000000000000000" pitchFamily="2" charset="2"/>
              <a:buChar char="q"/>
            </a:pPr>
            <a:r>
              <a:rPr lang="es-ES" sz="2000" dirty="0" err="1">
                <a:latin typeface="Cascadia Code" panose="020B0609020000020004" pitchFamily="49" charset="0"/>
                <a:ea typeface="Cascadia Code" panose="020B0609020000020004" pitchFamily="49" charset="0"/>
                <a:cs typeface="Cascadia Code" panose="020B0609020000020004" pitchFamily="49" charset="0"/>
              </a:rPr>
              <a:t>Tuples</a:t>
            </a:r>
            <a:r>
              <a:rPr lang="es-ES" sz="2000" dirty="0">
                <a:latin typeface="Cascadia Code" panose="020B0609020000020004" pitchFamily="49" charset="0"/>
                <a:ea typeface="Cascadia Code" panose="020B0609020000020004" pitchFamily="49" charset="0"/>
                <a:cs typeface="Cascadia Code" panose="020B0609020000020004" pitchFamily="49" charset="0"/>
              </a:rPr>
              <a:t>, Sets y Booleanos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Control de Flujo: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Loops</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4" name="CuadroTexto 3">
            <a:extLst>
              <a:ext uri="{FF2B5EF4-FFF2-40B4-BE49-F238E27FC236}">
                <a16:creationId xmlns:a16="http://schemas.microsoft.com/office/drawing/2014/main" id="{2EF40BC5-0758-8AEC-AE66-3B1B85F01C5B}"/>
              </a:ext>
            </a:extLst>
          </p:cNvPr>
          <p:cNvSpPr txBox="1"/>
          <p:nvPr/>
        </p:nvSpPr>
        <p:spPr>
          <a:xfrm>
            <a:off x="5823550" y="3951370"/>
            <a:ext cx="6122504" cy="2808974"/>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Control de Flujo: Condicionales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Funciones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Manipulación de Archivos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POO y Herencia</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Manejo de Errores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Paquetes y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Collections</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15535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
        <p:nvSpPr>
          <p:cNvPr id="19" name="CuadroTexto 18">
            <a:extLst>
              <a:ext uri="{FF2B5EF4-FFF2-40B4-BE49-F238E27FC236}">
                <a16:creationId xmlns:a16="http://schemas.microsoft.com/office/drawing/2014/main" id="{7D79707F-260C-509B-7942-E1EBB84B6AA4}"/>
              </a:ext>
            </a:extLst>
          </p:cNvPr>
          <p:cNvSpPr txBox="1"/>
          <p:nvPr/>
        </p:nvSpPr>
        <p:spPr>
          <a:xfrm>
            <a:off x="599379" y="2495150"/>
            <a:ext cx="10684368" cy="2954655"/>
          </a:xfrm>
          <a:prstGeom prst="rect">
            <a:avLst/>
          </a:prstGeom>
          <a:noFill/>
        </p:spPr>
        <p:txBody>
          <a:bodyPr wrap="square">
            <a:spAutoFit/>
          </a:bodyPr>
          <a:lstStyle/>
          <a:p>
            <a:pPr marL="1200150" lvl="2" indent="-285750">
              <a:buFont typeface="Wingdings" panose="05000000000000000000" pitchFamily="2" charset="2"/>
              <a:buChar char="q"/>
            </a:pPr>
            <a:r>
              <a:rPr lang="es-ES" sz="2800" dirty="0" err="1">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funcion</a:t>
            </a:r>
            <a:r>
              <a:rPr lang="es-ES" sz="2800" dirty="0">
                <a:latin typeface="Cascadia Code" panose="020B0609020000020004" pitchFamily="49" charset="0"/>
                <a:ea typeface="Cascadia Code" panose="020B0609020000020004" pitchFamily="49" charset="0"/>
                <a:cs typeface="Cascadia Code" panose="020B0609020000020004" pitchFamily="49" charset="0"/>
              </a:rPr>
              <a:t> contar(dinosaurio, umbral){</a:t>
            </a:r>
            <a:br>
              <a:rPr lang="es-ES" sz="2800" dirty="0">
                <a:latin typeface="Cascadia Code" panose="020B0609020000020004" pitchFamily="49" charset="0"/>
                <a:ea typeface="Cascadia Code" panose="020B0609020000020004" pitchFamily="49" charset="0"/>
                <a:cs typeface="Cascadia Code" panose="020B0609020000020004" pitchFamily="49" charset="0"/>
              </a:rPr>
            </a:br>
            <a:r>
              <a:rPr lang="es-ES" sz="2800" dirty="0">
                <a:latin typeface="Cascadia Code" panose="020B0609020000020004" pitchFamily="49" charset="0"/>
                <a:ea typeface="Cascadia Code" panose="020B0609020000020004" pitchFamily="49" charset="0"/>
                <a:cs typeface="Cascadia Code" panose="020B0609020000020004" pitchFamily="49" charset="0"/>
              </a:rPr>
              <a:t>		si(</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dinosaurio.altura</a:t>
            </a:r>
            <a:r>
              <a:rPr lang="es-ES" sz="2800" dirty="0">
                <a:latin typeface="Cascadia Code" panose="020B0609020000020004" pitchFamily="49" charset="0"/>
                <a:ea typeface="Cascadia Code" panose="020B0609020000020004" pitchFamily="49" charset="0"/>
                <a:cs typeface="Cascadia Code" panose="020B0609020000020004" pitchFamily="49" charset="0"/>
              </a:rPr>
              <a:t> &gt;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umbral.altura</a:t>
            </a:r>
            <a:r>
              <a:rPr lang="es-ES" sz="2800" dirty="0">
                <a:latin typeface="Cascadia Code" panose="020B0609020000020004" pitchFamily="49" charset="0"/>
                <a:ea typeface="Cascadia Code" panose="020B0609020000020004" pitchFamily="49" charset="0"/>
                <a:cs typeface="Cascadia Code" panose="020B0609020000020004" pitchFamily="49" charset="0"/>
              </a:rPr>
              <a:t>){</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contador++;</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devuelve contador;</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a:t>
            </a:r>
          </a:p>
          <a:p>
            <a:pPr lvl="2"/>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Cerrar llave 3">
            <a:extLst>
              <a:ext uri="{FF2B5EF4-FFF2-40B4-BE49-F238E27FC236}">
                <a16:creationId xmlns:a16="http://schemas.microsoft.com/office/drawing/2014/main" id="{91FC6104-837E-A664-368B-224C93590E70}"/>
              </a:ext>
            </a:extLst>
          </p:cNvPr>
          <p:cNvSpPr/>
          <p:nvPr/>
        </p:nvSpPr>
        <p:spPr>
          <a:xfrm>
            <a:off x="10471526" y="2565282"/>
            <a:ext cx="308919" cy="951470"/>
          </a:xfrm>
          <a:prstGeom prst="rightBrace">
            <a:avLst/>
          </a:prstGeom>
          <a:ln w="38100">
            <a:solidFill>
              <a:srgbClr val="D1AE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uadroTexto 6">
            <a:extLst>
              <a:ext uri="{FF2B5EF4-FFF2-40B4-BE49-F238E27FC236}">
                <a16:creationId xmlns:a16="http://schemas.microsoft.com/office/drawing/2014/main" id="{15277BC7-F1E4-9AC9-C582-20899C1C4FE3}"/>
              </a:ext>
            </a:extLst>
          </p:cNvPr>
          <p:cNvSpPr txBox="1"/>
          <p:nvPr/>
        </p:nvSpPr>
        <p:spPr>
          <a:xfrm>
            <a:off x="8531235" y="3663533"/>
            <a:ext cx="6122772" cy="461665"/>
          </a:xfrm>
          <a:prstGeom prst="rect">
            <a:avLst/>
          </a:prstGeom>
          <a:noFill/>
        </p:spPr>
        <p:txBody>
          <a:bodyPr wrap="square">
            <a:spAutoFit/>
          </a:bodyPr>
          <a:lstStyle/>
          <a:p>
            <a:r>
              <a:rPr lang="es-ES" sz="2400"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Acción lógica</a:t>
            </a:r>
            <a:endParaRPr lang="es-ES" sz="2400" dirty="0"/>
          </a:p>
        </p:txBody>
      </p:sp>
      <p:sp>
        <p:nvSpPr>
          <p:cNvPr id="8" name="CuadroTexto 7">
            <a:extLst>
              <a:ext uri="{FF2B5EF4-FFF2-40B4-BE49-F238E27FC236}">
                <a16:creationId xmlns:a16="http://schemas.microsoft.com/office/drawing/2014/main" id="{D93D624A-DA89-F9A4-9D7C-BC8289F33677}"/>
              </a:ext>
            </a:extLst>
          </p:cNvPr>
          <p:cNvSpPr txBox="1"/>
          <p:nvPr/>
        </p:nvSpPr>
        <p:spPr>
          <a:xfrm>
            <a:off x="7410140" y="5110065"/>
            <a:ext cx="6122772" cy="461665"/>
          </a:xfrm>
          <a:prstGeom prst="rect">
            <a:avLst/>
          </a:prstGeom>
          <a:noFill/>
        </p:spPr>
        <p:txBody>
          <a:bodyPr wrap="square">
            <a:spAutoFit/>
          </a:bodyPr>
          <a:lstStyle/>
          <a:p>
            <a:r>
              <a:rPr lang="es-ES" sz="2400"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Instrucciones</a:t>
            </a:r>
            <a:endParaRPr lang="es-ES" dirty="0"/>
          </a:p>
        </p:txBody>
      </p:sp>
      <p:cxnSp>
        <p:nvCxnSpPr>
          <p:cNvPr id="14" name="Conector recto de flecha 13">
            <a:extLst>
              <a:ext uri="{FF2B5EF4-FFF2-40B4-BE49-F238E27FC236}">
                <a16:creationId xmlns:a16="http://schemas.microsoft.com/office/drawing/2014/main" id="{2F864B7B-7A0A-9C40-1E89-3948BCA2FD42}"/>
              </a:ext>
            </a:extLst>
          </p:cNvPr>
          <p:cNvCxnSpPr>
            <a:cxnSpLocks/>
          </p:cNvCxnSpPr>
          <p:nvPr/>
        </p:nvCxnSpPr>
        <p:spPr>
          <a:xfrm flipH="1" flipV="1">
            <a:off x="7115920" y="3465414"/>
            <a:ext cx="1106441" cy="1522222"/>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DA254EB7-7C20-A8DF-1AE6-A81F441C991E}"/>
              </a:ext>
            </a:extLst>
          </p:cNvPr>
          <p:cNvCxnSpPr>
            <a:stCxn id="4" idx="1"/>
            <a:endCxn id="19" idx="3"/>
          </p:cNvCxnSpPr>
          <p:nvPr/>
        </p:nvCxnSpPr>
        <p:spPr>
          <a:xfrm rot="10800000" flipH="1" flipV="1">
            <a:off x="10780445" y="3041016"/>
            <a:ext cx="503302" cy="931461"/>
          </a:xfrm>
          <a:prstGeom prst="bentConnector5">
            <a:avLst>
              <a:gd name="adj1" fmla="val 146170"/>
              <a:gd name="adj2" fmla="val 45756"/>
              <a:gd name="adj3" fmla="val 145420"/>
            </a:avLst>
          </a:prstGeom>
          <a:ln w="57150">
            <a:solidFill>
              <a:srgbClr val="D1AE2D"/>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a:extLst>
              <a:ext uri="{FF2B5EF4-FFF2-40B4-BE49-F238E27FC236}">
                <a16:creationId xmlns:a16="http://schemas.microsoft.com/office/drawing/2014/main" id="{DC7D31F3-5790-46E7-937F-2C978070832B}"/>
              </a:ext>
            </a:extLst>
          </p:cNvPr>
          <p:cNvCxnSpPr>
            <a:cxnSpLocks/>
          </p:cNvCxnSpPr>
          <p:nvPr/>
        </p:nvCxnSpPr>
        <p:spPr>
          <a:xfrm flipH="1" flipV="1">
            <a:off x="5438095" y="3663533"/>
            <a:ext cx="2231045" cy="1324103"/>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1A085E1-F8CD-B300-6DB6-F59915CF7845}"/>
              </a:ext>
            </a:extLst>
          </p:cNvPr>
          <p:cNvCxnSpPr>
            <a:cxnSpLocks/>
          </p:cNvCxnSpPr>
          <p:nvPr/>
        </p:nvCxnSpPr>
        <p:spPr>
          <a:xfrm flipH="1" flipV="1">
            <a:off x="5958778" y="4787753"/>
            <a:ext cx="1179525" cy="398002"/>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BC2F2465-1277-83B7-198E-7055FF154CD2}"/>
              </a:ext>
            </a:extLst>
          </p:cNvPr>
          <p:cNvSpPr txBox="1"/>
          <p:nvPr/>
        </p:nvSpPr>
        <p:spPr>
          <a:xfrm>
            <a:off x="3521075" y="6094932"/>
            <a:ext cx="8434939" cy="461665"/>
          </a:xfrm>
          <a:prstGeom prst="rect">
            <a:avLst/>
          </a:prstGeom>
          <a:noFill/>
        </p:spPr>
        <p:txBody>
          <a:bodyPr wrap="square">
            <a:spAutoFit/>
          </a:bodyPr>
          <a:lstStyle/>
          <a:p>
            <a:r>
              <a:rPr lang="es-ES" sz="2400" b="1"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Está escrito en un </a:t>
            </a:r>
            <a:r>
              <a:rPr lang="es-ES" sz="2400" b="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Lenguaje de Programación</a:t>
            </a:r>
            <a:endParaRPr lang="es-ES" dirty="0">
              <a:highlight>
                <a:srgbClr val="BC451B"/>
              </a:highlight>
            </a:endParaRPr>
          </a:p>
        </p:txBody>
      </p:sp>
    </p:spTree>
    <p:extLst>
      <p:ext uri="{BB962C8B-B14F-4D97-AF65-F5344CB8AC3E}">
        <p14:creationId xmlns:p14="http://schemas.microsoft.com/office/powerpoint/2010/main" val="191313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465563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Es el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idioma</a:t>
            </a:r>
            <a:r>
              <a:rPr lang="es-ES" sz="2000" dirty="0">
                <a:latin typeface="Cascadia Code" panose="020B0609020000020004" pitchFamily="49" charset="0"/>
                <a:ea typeface="Cascadia Code" panose="020B0609020000020004" pitchFamily="49" charset="0"/>
                <a:cs typeface="Cascadia Code" panose="020B0609020000020004" pitchFamily="49" charset="0"/>
              </a:rPr>
              <a:t> que utilizamos para comunicarnos con las máquinas.</a:t>
            </a:r>
          </a:p>
          <a:p>
            <a:pPr algn="just">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en qué nos debemos fijar para elegir uno  adecuado en el contexto de desarrollo de inteligencia artificial?</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Velocidad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al requerir de numerosos cálculos, tendrá que poder procesarse rápidamente, casi en tiempo real. </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Curva de Aprendizaje</a:t>
            </a:r>
            <a:r>
              <a:rPr lang="es-ES" sz="2000" dirty="0">
                <a:latin typeface="Cascadia Code" panose="020B0609020000020004" pitchFamily="49" charset="0"/>
                <a:ea typeface="Cascadia Code" panose="020B0609020000020004" pitchFamily="49" charset="0"/>
                <a:cs typeface="Cascadia Code" panose="020B0609020000020004" pitchFamily="49" charset="0"/>
              </a:rPr>
              <a:t>: los lenguajes más utilizados normalmente son los que más guías y librerías y apoyo de la comunidad tienen.</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Coste</a:t>
            </a:r>
            <a:r>
              <a:rPr lang="es-ES" sz="2000" dirty="0">
                <a:latin typeface="Cascadia Code" panose="020B0609020000020004" pitchFamily="49" charset="0"/>
                <a:ea typeface="Cascadia Code" panose="020B0609020000020004" pitchFamily="49" charset="0"/>
                <a:cs typeface="Cascadia Code" panose="020B0609020000020004" pitchFamily="49" charset="0"/>
              </a:rPr>
              <a:t>: no todos los lenguajes son gratuitos (MATLAB). </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21</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Tree>
    <p:extLst>
      <p:ext uri="{BB962C8B-B14F-4D97-AF65-F5344CB8AC3E}">
        <p14:creationId xmlns:p14="http://schemas.microsoft.com/office/powerpoint/2010/main" val="2465954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498598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Niveles de los Lenguajes de Programación:</a:t>
            </a:r>
          </a:p>
          <a:p>
            <a:pPr marL="742950" lvl="1"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Bajo</a:t>
            </a:r>
            <a:r>
              <a:rPr lang="es-ES" sz="2000" dirty="0">
                <a:latin typeface="Cascadia Code" panose="020B0609020000020004" pitchFamily="49" charset="0"/>
                <a:ea typeface="Cascadia Code" panose="020B0609020000020004" pitchFamily="49" charset="0"/>
                <a:cs typeface="Cascadia Code" panose="020B0609020000020004" pitchFamily="49" charset="0"/>
              </a:rPr>
              <a:t> nivel: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código máquina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Nivel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simbólico</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ensamblador</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Alto</a:t>
            </a:r>
            <a:r>
              <a:rPr lang="es-ES" sz="2000" dirty="0">
                <a:latin typeface="Cascadia Code" panose="020B0609020000020004" pitchFamily="49" charset="0"/>
                <a:ea typeface="Cascadia Code" panose="020B0609020000020004" pitchFamily="49" charset="0"/>
                <a:cs typeface="Cascadia Code" panose="020B0609020000020004" pitchFamily="49" charset="0"/>
              </a:rPr>
              <a:t> nivel: por ejemplo,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22</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17" name="Imagen 16">
            <a:extLst>
              <a:ext uri="{FF2B5EF4-FFF2-40B4-BE49-F238E27FC236}">
                <a16:creationId xmlns:a16="http://schemas.microsoft.com/office/drawing/2014/main" id="{BE69DE37-BAB5-6D9B-FD1F-F8B75D1809F6}"/>
              </a:ext>
            </a:extLst>
          </p:cNvPr>
          <p:cNvPicPr>
            <a:picLocks noChangeAspect="1"/>
          </p:cNvPicPr>
          <p:nvPr/>
        </p:nvPicPr>
        <p:blipFill>
          <a:blip r:embed="rId4"/>
          <a:stretch>
            <a:fillRect/>
          </a:stretch>
        </p:blipFill>
        <p:spPr>
          <a:xfrm>
            <a:off x="2035261" y="2651167"/>
            <a:ext cx="2343948" cy="672800"/>
          </a:xfrm>
          <a:prstGeom prst="rect">
            <a:avLst/>
          </a:prstGeom>
        </p:spPr>
      </p:pic>
      <p:sp>
        <p:nvSpPr>
          <p:cNvPr id="22" name="CuadroTexto 21">
            <a:extLst>
              <a:ext uri="{FF2B5EF4-FFF2-40B4-BE49-F238E27FC236}">
                <a16:creationId xmlns:a16="http://schemas.microsoft.com/office/drawing/2014/main" id="{2147464D-1327-3F5E-2B4B-679850CC9600}"/>
              </a:ext>
            </a:extLst>
          </p:cNvPr>
          <p:cNvSpPr txBox="1"/>
          <p:nvPr/>
        </p:nvSpPr>
        <p:spPr>
          <a:xfrm>
            <a:off x="5973027" y="2402791"/>
            <a:ext cx="6129336" cy="1169551"/>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rPr>
              <a:t>89 F8 </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mueve el primer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arg</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al registro EAX</a:t>
            </a:r>
          </a:p>
          <a:p>
            <a:endPar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01 F0  suma el segundo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arg</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al registro EAX</a:t>
            </a:r>
          </a:p>
          <a:p>
            <a:endPar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C3  devuelve el resultado de EAX </a:t>
            </a:r>
            <a:endParaRPr lang="es-ES" sz="1400" dirty="0"/>
          </a:p>
        </p:txBody>
      </p:sp>
      <p:cxnSp>
        <p:nvCxnSpPr>
          <p:cNvPr id="26" name="Conector recto de flecha 25">
            <a:extLst>
              <a:ext uri="{FF2B5EF4-FFF2-40B4-BE49-F238E27FC236}">
                <a16:creationId xmlns:a16="http://schemas.microsoft.com/office/drawing/2014/main" id="{F9F27137-5270-2D6A-C641-3F71C43C764C}"/>
              </a:ext>
            </a:extLst>
          </p:cNvPr>
          <p:cNvCxnSpPr>
            <a:stCxn id="17" idx="3"/>
            <a:endCxn id="22" idx="1"/>
          </p:cNvCxnSpPr>
          <p:nvPr/>
        </p:nvCxnSpPr>
        <p:spPr>
          <a:xfrm>
            <a:off x="4379209" y="2987567"/>
            <a:ext cx="1593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0A3BA600-C370-BE53-7252-9BDB944F3E9D}"/>
              </a:ext>
            </a:extLst>
          </p:cNvPr>
          <p:cNvPicPr>
            <a:picLocks noChangeAspect="1"/>
          </p:cNvPicPr>
          <p:nvPr/>
        </p:nvPicPr>
        <p:blipFill>
          <a:blip r:embed="rId5"/>
          <a:stretch>
            <a:fillRect/>
          </a:stretch>
        </p:blipFill>
        <p:spPr>
          <a:xfrm>
            <a:off x="6326981" y="3583101"/>
            <a:ext cx="1430338" cy="1769102"/>
          </a:xfrm>
          <a:prstGeom prst="rect">
            <a:avLst/>
          </a:prstGeom>
        </p:spPr>
      </p:pic>
      <p:pic>
        <p:nvPicPr>
          <p:cNvPr id="31" name="Imagen 30">
            <a:extLst>
              <a:ext uri="{FF2B5EF4-FFF2-40B4-BE49-F238E27FC236}">
                <a16:creationId xmlns:a16="http://schemas.microsoft.com/office/drawing/2014/main" id="{86E9822C-9206-67F6-BF27-8B98D02563FF}"/>
              </a:ext>
            </a:extLst>
          </p:cNvPr>
          <p:cNvPicPr>
            <a:picLocks noChangeAspect="1"/>
          </p:cNvPicPr>
          <p:nvPr/>
        </p:nvPicPr>
        <p:blipFill>
          <a:blip r:embed="rId6"/>
          <a:stretch>
            <a:fillRect/>
          </a:stretch>
        </p:blipFill>
        <p:spPr>
          <a:xfrm>
            <a:off x="8271207" y="4872676"/>
            <a:ext cx="3075468" cy="1662753"/>
          </a:xfrm>
          <a:prstGeom prst="rect">
            <a:avLst/>
          </a:prstGeom>
        </p:spPr>
      </p:pic>
    </p:spTree>
    <p:extLst>
      <p:ext uri="{BB962C8B-B14F-4D97-AF65-F5344CB8AC3E}">
        <p14:creationId xmlns:p14="http://schemas.microsoft.com/office/powerpoint/2010/main" val="198063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5117298"/>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R</a:t>
            </a:r>
            <a:r>
              <a:rPr lang="es-ES" sz="2000" dirty="0">
                <a:latin typeface="Cascadia Code" panose="020B0609020000020004" pitchFamily="49" charset="0"/>
                <a:ea typeface="Cascadia Code" panose="020B0609020000020004" pitchFamily="49" charset="0"/>
                <a:cs typeface="Cascadia Code" panose="020B0609020000020004" pitchFamily="49" charset="0"/>
              </a:rPr>
              <a:t>: excelente para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análisis estadístico</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visualización de datos</a:t>
            </a:r>
            <a:r>
              <a:rPr lang="es-ES" sz="2000" dirty="0">
                <a:latin typeface="Cascadia Code" panose="020B0609020000020004" pitchFamily="49" charset="0"/>
                <a:ea typeface="Cascadia Code" panose="020B0609020000020004" pitchFamily="49" charset="0"/>
                <a:cs typeface="Cascadia Code" panose="020B0609020000020004" pitchFamily="49" charset="0"/>
              </a:rPr>
              <a:t>, usado comúnmente en ML, DL y procesamiento de datos.</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Java</a:t>
            </a:r>
            <a:r>
              <a:rPr lang="es-ES" sz="2000" dirty="0">
                <a:latin typeface="Cascadia Code" panose="020B0609020000020004" pitchFamily="49" charset="0"/>
                <a:ea typeface="Cascadia Code" panose="020B0609020000020004" pitchFamily="49" charset="0"/>
                <a:cs typeface="Cascadia Code" panose="020B0609020000020004" pitchFamily="49" charset="0"/>
              </a:rPr>
              <a:t>: lenguaje de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muy alto rendimiento</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escalable</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robusto</a:t>
            </a:r>
            <a:r>
              <a:rPr lang="es-ES" sz="2000" dirty="0">
                <a:latin typeface="Cascadia Code" panose="020B0609020000020004" pitchFamily="49" charset="0"/>
                <a:ea typeface="Cascadia Code" panose="020B0609020000020004" pitchFamily="49" charset="0"/>
                <a:cs typeface="Cascadia Code" panose="020B0609020000020004" pitchFamily="49" charset="0"/>
              </a:rPr>
              <a:t>, utilizado comúnmente para aplicaciones empresariales y procesamiento en tiempo real. </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JavaScript</a:t>
            </a:r>
            <a:r>
              <a:rPr lang="es-ES" sz="2000" dirty="0">
                <a:latin typeface="Cascadia Code" panose="020B0609020000020004" pitchFamily="49" charset="0"/>
                <a:ea typeface="Cascadia Code" panose="020B0609020000020004" pitchFamily="49" charset="0"/>
                <a:cs typeface="Cascadia Code" panose="020B0609020000020004" pitchFamily="49" charset="0"/>
              </a:rPr>
              <a:t>: permite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integrar modelos de IA en páginas web y aplicaciones móviles</a:t>
            </a:r>
            <a:r>
              <a:rPr lang="es-ES" sz="2000" dirty="0">
                <a:latin typeface="Cascadia Code" panose="020B0609020000020004" pitchFamily="49" charset="0"/>
                <a:ea typeface="Cascadia Code" panose="020B0609020000020004" pitchFamily="49" charset="0"/>
                <a:cs typeface="Cascadia Code" panose="020B0609020000020004" pitchFamily="49" charset="0"/>
              </a:rPr>
              <a:t>, así como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chatbots</a:t>
            </a:r>
            <a:r>
              <a:rPr lang="es-ES" sz="2000" dirty="0">
                <a:latin typeface="Cascadia Code" panose="020B0609020000020004" pitchFamily="49" charset="0"/>
                <a:ea typeface="Cascadia Code" panose="020B0609020000020004" pitchFamily="49" charset="0"/>
                <a:cs typeface="Cascadia Code" panose="020B0609020000020004" pitchFamily="49" charset="0"/>
              </a:rPr>
              <a:t>, tiene una sintaxis amigable y bibliotecas 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TensorFlow</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4" name="Picture 6" descr="Lenguaje R, ¿qué es y por qué es tan usado en Big Data?">
            <a:extLst>
              <a:ext uri="{FF2B5EF4-FFF2-40B4-BE49-F238E27FC236}">
                <a16:creationId xmlns:a16="http://schemas.microsoft.com/office/drawing/2014/main" id="{93286B2B-C270-3089-F74C-9B5B9883927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371" b="99064" l="737" r="98316">
                        <a14:foregroundMark x1="51579" y1="8427" x2="61684" y2="6554"/>
                        <a14:foregroundMark x1="51895" y1="85581" x2="52000" y2="94944"/>
                        <a14:foregroundMark x1="85684" y1="85019" x2="88105" y2="96255"/>
                        <a14:foregroundMark x1="44842" y1="77154" x2="33263" y2="71910"/>
                        <a14:foregroundMark x1="33263" y1="71910" x2="21368" y2="55056"/>
                        <a14:foregroundMark x1="21368" y1="55056" x2="15474" y2="9363"/>
                        <a14:foregroundMark x1="96000" y1="8989" x2="98316" y2="22472"/>
                        <a14:foregroundMark x1="92632" y1="5805" x2="90842" y2="3371"/>
                        <a14:foregroundMark x1="94105" y1="11985" x2="93789" y2="41011"/>
                        <a14:foregroundMark x1="93789" y1="41011" x2="90526" y2="54682"/>
                        <a14:foregroundMark x1="90526" y1="54682" x2="77895" y2="67790"/>
                        <a14:foregroundMark x1="77895" y1="67790" x2="45158" y2="77154"/>
                        <a14:foregroundMark x1="45158" y1="77154" x2="31579" y2="71161"/>
                        <a14:foregroundMark x1="31579" y1="71161" x2="18316" y2="58240"/>
                        <a14:foregroundMark x1="18316" y1="58240" x2="10000" y2="34831"/>
                        <a14:foregroundMark x1="10000" y1="34831" x2="8737" y2="16292"/>
                        <a14:foregroundMark x1="8737" y1="16292" x2="15053" y2="5805"/>
                        <a14:foregroundMark x1="15053" y1="5805" x2="18526" y2="3745"/>
                        <a14:foregroundMark x1="9158" y1="3184" x2="6105" y2="14045"/>
                        <a14:foregroundMark x1="6105" y1="14045" x2="8211" y2="38202"/>
                        <a14:foregroundMark x1="8211" y1="38202" x2="10316" y2="45131"/>
                        <a14:foregroundMark x1="4737" y1="40637" x2="3158" y2="30524"/>
                        <a14:foregroundMark x1="3158" y1="30524" x2="4316" y2="14232"/>
                        <a14:foregroundMark x1="4316" y1="14232" x2="7789" y2="6367"/>
                        <a14:foregroundMark x1="842" y1="25094" x2="842" y2="25094"/>
                        <a14:foregroundMark x1="47263" y1="97753" x2="47263" y2="97753"/>
                        <a14:foregroundMark x1="80211" y1="99064" x2="80211" y2="99064"/>
                      </a14:backgroundRemoval>
                    </a14:imgEffect>
                  </a14:imgLayer>
                </a14:imgProps>
              </a:ext>
              <a:ext uri="{28A0092B-C50C-407E-A947-70E740481C1C}">
                <a14:useLocalDpi xmlns:a14="http://schemas.microsoft.com/office/drawing/2010/main" val="0"/>
              </a:ext>
            </a:extLst>
          </a:blip>
          <a:srcRect/>
          <a:stretch>
            <a:fillRect/>
          </a:stretch>
        </p:blipFill>
        <p:spPr bwMode="auto">
          <a:xfrm>
            <a:off x="890018" y="2693554"/>
            <a:ext cx="1728166" cy="971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JavaScript: Qué es, historia, para qué sirve, dónde se usa">
            <a:extLst>
              <a:ext uri="{FF2B5EF4-FFF2-40B4-BE49-F238E27FC236}">
                <a16:creationId xmlns:a16="http://schemas.microsoft.com/office/drawing/2014/main" id="{69BE3F62-4A38-FB68-B4AC-49E4B5069C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524" b="97619" l="10000" r="90000">
                        <a14:foregroundMark x1="46333" y1="37500" x2="44667" y2="78571"/>
                        <a14:foregroundMark x1="44667" y1="78571" x2="57000" y2="44643"/>
                        <a14:foregroundMark x1="57000" y1="44643" x2="58333" y2="37500"/>
                        <a14:foregroundMark x1="62667" y1="52976" x2="54333" y2="79167"/>
                        <a14:foregroundMark x1="60667" y1="66667" x2="51333" y2="89881"/>
                        <a14:foregroundMark x1="49000" y1="80952" x2="38000" y2="79762"/>
                        <a14:foregroundMark x1="48667" y1="94643" x2="49667" y2="97619"/>
                        <a14:backgroundMark x1="23667" y1="10714" x2="81000" y2="9524"/>
                        <a14:backgroundMark x1="81000" y1="9524" x2="88000" y2="10714"/>
                        <a14:backgroundMark x1="79667" y1="11905" x2="22333" y2="15476"/>
                        <a14:backgroundMark x1="27333" y1="13690" x2="48000" y2="9524"/>
                        <a14:backgroundMark x1="48000" y1="9524" x2="48000" y2="9524"/>
                        <a14:backgroundMark x1="42667" y1="6548" x2="15667" y2="10714"/>
                        <a14:backgroundMark x1="17667" y1="11310" x2="55000" y2="13690"/>
                        <a14:backgroundMark x1="47667" y1="11905" x2="75000" y2="7143"/>
                      </a14:backgroundRemoval>
                    </a14:imgEffect>
                  </a14:imgLayer>
                </a14:imgProps>
              </a:ext>
              <a:ext uri="{28A0092B-C50C-407E-A947-70E740481C1C}">
                <a14:useLocalDpi xmlns:a14="http://schemas.microsoft.com/office/drawing/2010/main" val="0"/>
              </a:ext>
            </a:extLst>
          </a:blip>
          <a:srcRect/>
          <a:stretch>
            <a:fillRect/>
          </a:stretch>
        </p:blipFill>
        <p:spPr bwMode="auto">
          <a:xfrm>
            <a:off x="599379" y="5127887"/>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Qué es JAVA? - Tutoriales de programación Java lenguaje programación">
            <a:extLst>
              <a:ext uri="{FF2B5EF4-FFF2-40B4-BE49-F238E27FC236}">
                <a16:creationId xmlns:a16="http://schemas.microsoft.com/office/drawing/2014/main" id="{21738098-92BD-6231-8734-CA819B546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3865"/>
          <a:stretch/>
        </p:blipFill>
        <p:spPr bwMode="auto">
          <a:xfrm>
            <a:off x="1093183" y="3695498"/>
            <a:ext cx="1525001" cy="156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7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511729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Julia</a:t>
            </a:r>
            <a:r>
              <a:rPr lang="es-ES" sz="2000" dirty="0">
                <a:latin typeface="Cascadia Code" panose="020B0609020000020004" pitchFamily="49" charset="0"/>
                <a:ea typeface="Cascadia Code" panose="020B0609020000020004" pitchFamily="49" charset="0"/>
                <a:cs typeface="Cascadia Code" panose="020B0609020000020004" pitchFamily="49" charset="0"/>
              </a:rPr>
              <a:t>: tiene un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rendimiento</a:t>
            </a:r>
            <a:r>
              <a:rPr lang="es-ES" sz="2000" dirty="0">
                <a:latin typeface="Cascadia Code" panose="020B0609020000020004" pitchFamily="49" charset="0"/>
                <a:ea typeface="Cascadia Code" panose="020B0609020000020004" pitchFamily="49" charset="0"/>
                <a:cs typeface="Cascadia Code" panose="020B0609020000020004" pitchFamily="49" charset="0"/>
              </a:rPr>
              <a:t> similar a C++ y es fácil de aprender, pero se centra en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cálculos numéricos</a:t>
            </a:r>
            <a:r>
              <a:rPr lang="es-ES" sz="2000" dirty="0">
                <a:latin typeface="Cascadia Code" panose="020B0609020000020004" pitchFamily="49" charset="0"/>
                <a:ea typeface="Cascadia Code" panose="020B0609020000020004" pitchFamily="49" charset="0"/>
                <a:cs typeface="Cascadia Code" panose="020B0609020000020004" pitchFamily="49" charset="0"/>
              </a:rPr>
              <a:t>, útil para simulaciones científicas.</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LISP</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 lenguaje muy curioso ya que permite </a:t>
            </a:r>
            <a:r>
              <a:rPr lang="es-ES" sz="20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homoiconicidad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es decir, el propio lenguaje se escribe en formato de estructura de datos.</a:t>
            </a:r>
          </a:p>
          <a:p>
            <a:pPr marL="2571750" lvl="5" indent="-285750" algn="just">
              <a:lnSpc>
                <a:spcPct val="150000"/>
              </a:lnSpc>
              <a:buFont typeface="Wingdings" panose="05000000000000000000" pitchFamily="2" charset="2"/>
              <a:buChar char="q"/>
            </a:pP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MatLab</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 lenguaje de muy alto nivel, basado en matrices para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matemáticas computacionales</a:t>
            </a:r>
            <a:r>
              <a:rPr lang="es-ES" sz="2000" dirty="0">
                <a:latin typeface="Cascadia Code" panose="020B0609020000020004" pitchFamily="49" charset="0"/>
                <a:ea typeface="Cascadia Code" panose="020B0609020000020004" pitchFamily="49" charset="0"/>
                <a:cs typeface="Cascadia Code" panose="020B0609020000020004" pitchFamily="49" charset="0"/>
              </a:rPr>
              <a:t>, muy adecuado para el cálculo paralelo a gran escala.</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24</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2052" name="Picture 4" descr="Julia&quot; Icon - Download for free – Iconduck">
            <a:extLst>
              <a:ext uri="{FF2B5EF4-FFF2-40B4-BE49-F238E27FC236}">
                <a16:creationId xmlns:a16="http://schemas.microsoft.com/office/drawing/2014/main" id="{AE7391BA-FE44-FDFE-27FB-8AEA120E956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23935" y="2633437"/>
            <a:ext cx="1613848" cy="1040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 type lisp - Files &amp; Folders Icons">
            <a:extLst>
              <a:ext uri="{FF2B5EF4-FFF2-40B4-BE49-F238E27FC236}">
                <a16:creationId xmlns:a16="http://schemas.microsoft.com/office/drawing/2014/main" id="{2E8A19DF-379F-053C-3D93-38A873EE4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35" y="3702730"/>
            <a:ext cx="1687457" cy="1687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966174-62E0-24B1-0E8B-CC0C736E0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018" y="5359779"/>
            <a:ext cx="1421476" cy="127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77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19757872">
            <a:off x="3647782" y="1884501"/>
            <a:ext cx="5347973" cy="5869725"/>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5496621" cy="373230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Según el </a:t>
            </a:r>
            <a:r>
              <a:rPr lang="es-ES" sz="2000" b="1"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IEEE</a:t>
            </a:r>
            <a:r>
              <a:rPr lang="es-ES" sz="2000" dirty="0">
                <a:latin typeface="Cascadia Code" panose="020B0609020000020004" pitchFamily="49" charset="0"/>
                <a:ea typeface="Cascadia Code" panose="020B0609020000020004" pitchFamily="49" charset="0"/>
                <a:cs typeface="Cascadia Code" panose="020B0609020000020004" pitchFamily="49" charset="0"/>
              </a:rPr>
              <a:t> (Instituto de Ingenieros Eléctricos y Electrónicos)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5" name="Imagen 4">
            <a:extLst>
              <a:ext uri="{FF2B5EF4-FFF2-40B4-BE49-F238E27FC236}">
                <a16:creationId xmlns:a16="http://schemas.microsoft.com/office/drawing/2014/main" id="{A6B2CBFA-B614-021E-D6D5-D3B10BB63C30}"/>
              </a:ext>
            </a:extLst>
          </p:cNvPr>
          <p:cNvPicPr>
            <a:picLocks noChangeAspect="1"/>
          </p:cNvPicPr>
          <p:nvPr/>
        </p:nvPicPr>
        <p:blipFill>
          <a:blip r:embed="rId6"/>
          <a:stretch>
            <a:fillRect/>
          </a:stretch>
        </p:blipFill>
        <p:spPr>
          <a:xfrm>
            <a:off x="6872177" y="1494259"/>
            <a:ext cx="3871301" cy="4973499"/>
          </a:xfrm>
          <a:prstGeom prst="rect">
            <a:avLst/>
          </a:prstGeom>
        </p:spPr>
      </p:pic>
    </p:spTree>
    <p:extLst>
      <p:ext uri="{BB962C8B-B14F-4D97-AF65-F5344CB8AC3E}">
        <p14:creationId xmlns:p14="http://schemas.microsoft.com/office/powerpoint/2010/main" val="299563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¿Por qué Python?</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26</a:t>
            </a:r>
            <a:endParaRPr lang="es-ES" dirty="0"/>
          </a:p>
        </p:txBody>
      </p:sp>
    </p:spTree>
    <p:extLst>
      <p:ext uri="{BB962C8B-B14F-4D97-AF65-F5344CB8AC3E}">
        <p14:creationId xmlns:p14="http://schemas.microsoft.com/office/powerpoint/2010/main" val="303470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373230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Curva de aprendizaje</a:t>
            </a:r>
            <a:r>
              <a:rPr lang="es-ES" sz="2000" dirty="0">
                <a:latin typeface="Cascadia Code" panose="020B0609020000020004" pitchFamily="49" charset="0"/>
                <a:ea typeface="Cascadia Code" panose="020B0609020000020004" pitchFamily="49" charset="0"/>
                <a:cs typeface="Cascadia Code" panose="020B0609020000020004" pitchFamily="49" charset="0"/>
              </a:rPr>
              <a:t> suave y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sintaxis</a:t>
            </a:r>
            <a:r>
              <a:rPr lang="es-ES" sz="2000" dirty="0">
                <a:latin typeface="Cascadia Code" panose="020B0609020000020004" pitchFamily="49" charset="0"/>
                <a:ea typeface="Cascadia Code" panose="020B0609020000020004" pitchFamily="49" charset="0"/>
                <a:cs typeface="Cascadia Code" panose="020B0609020000020004" pitchFamily="49" charset="0"/>
              </a:rPr>
              <a:t> simple y legible:</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Amplia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biblioteca</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Frameworks</a:t>
            </a:r>
            <a:r>
              <a:rPr lang="es-ES" sz="2000" dirty="0">
                <a:latin typeface="Cascadia Code" panose="020B0609020000020004" pitchFamily="49" charset="0"/>
                <a:ea typeface="Cascadia Code" panose="020B0609020000020004" pitchFamily="49" charset="0"/>
                <a:cs typeface="Cascadia Code" panose="020B0609020000020004" pitchFamily="49" charset="0"/>
              </a:rPr>
              <a:t> especializados: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27</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8" name="Imagen 7">
            <a:extLst>
              <a:ext uri="{FF2B5EF4-FFF2-40B4-BE49-F238E27FC236}">
                <a16:creationId xmlns:a16="http://schemas.microsoft.com/office/drawing/2014/main" id="{A00EAC83-2E77-F845-6A18-B272BEC78347}"/>
              </a:ext>
            </a:extLst>
          </p:cNvPr>
          <p:cNvPicPr>
            <a:picLocks noChangeAspect="1"/>
          </p:cNvPicPr>
          <p:nvPr/>
        </p:nvPicPr>
        <p:blipFill>
          <a:blip r:embed="rId6"/>
          <a:stretch>
            <a:fillRect/>
          </a:stretch>
        </p:blipFill>
        <p:spPr>
          <a:xfrm>
            <a:off x="1638743" y="2747559"/>
            <a:ext cx="5273743" cy="1778718"/>
          </a:xfrm>
          <a:prstGeom prst="rect">
            <a:avLst/>
          </a:prstGeom>
        </p:spPr>
      </p:pic>
      <p:pic>
        <p:nvPicPr>
          <p:cNvPr id="13" name="Picture 16" descr="Tensorflow">
            <a:extLst>
              <a:ext uri="{FF2B5EF4-FFF2-40B4-BE49-F238E27FC236}">
                <a16:creationId xmlns:a16="http://schemas.microsoft.com/office/drawing/2014/main" id="{6A55AE2C-6F47-DD3D-2790-210FFD1BD9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9" t="22719" r="77758" b="21055"/>
          <a:stretch/>
        </p:blipFill>
        <p:spPr bwMode="auto">
          <a:xfrm>
            <a:off x="969781" y="5375774"/>
            <a:ext cx="1051596" cy="10733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7BB3006-76E3-F1C9-3999-8BEDB85CE297}"/>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449223" y="5652103"/>
            <a:ext cx="3280756" cy="813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E2BD8CE-B4A0-9619-B500-B4CB2F24EC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9508" y="5256428"/>
            <a:ext cx="2106115" cy="113738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Keras: Deep Learning for humans">
            <a:extLst>
              <a:ext uri="{FF2B5EF4-FFF2-40B4-BE49-F238E27FC236}">
                <a16:creationId xmlns:a16="http://schemas.microsoft.com/office/drawing/2014/main" id="{87C6E983-7BDB-C219-644C-24D7A3513F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8829" y="5501043"/>
            <a:ext cx="3222135" cy="93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5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327063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Gran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comunidad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de soporte que contribuye constantemente con tutoriales, documentación y soporte en foros como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StackOverflow</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Manejo eficiente de datos</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visualización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herramientas como </a:t>
            </a:r>
            <a:r>
              <a:rPr lang="es-ES" sz="2000" dirty="0">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Pandas</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NumPy</a:t>
            </a:r>
            <a:r>
              <a:rPr lang="es-ES" sz="2000" dirty="0">
                <a:latin typeface="Cascadia Code" panose="020B0609020000020004" pitchFamily="49" charset="0"/>
                <a:ea typeface="Cascadia Code" panose="020B0609020000020004" pitchFamily="49" charset="0"/>
                <a:cs typeface="Cascadia Code" panose="020B0609020000020004" pitchFamily="49" charset="0"/>
              </a:rPr>
              <a:t> permiten manipular y analizar grandes volúmenes de datos y otras bibliotecas como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Matplotlib</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Seaborn</a:t>
            </a:r>
            <a:r>
              <a:rPr lang="es-ES" sz="2000" dirty="0">
                <a:latin typeface="Cascadia Code" panose="020B0609020000020004" pitchFamily="49" charset="0"/>
                <a:ea typeface="Cascadia Code" panose="020B0609020000020004" pitchFamily="49" charset="0"/>
                <a:cs typeface="Cascadia Code" panose="020B0609020000020004" pitchFamily="49" charset="0"/>
              </a:rPr>
              <a:t> facilitan la creación de gráficos, para interpretar mejor estos datos.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4098" name="Picture 2" descr="Pandas Icon Logo PNG Vector (SVG) Free Download">
            <a:extLst>
              <a:ext uri="{FF2B5EF4-FFF2-40B4-BE49-F238E27FC236}">
                <a16:creationId xmlns:a16="http://schemas.microsoft.com/office/drawing/2014/main" id="{361EBD31-07E0-8780-AB37-C75488293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81" y="4869760"/>
            <a:ext cx="1157381" cy="18371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 type numpy&quot; Icon - Download for free – Iconduck">
            <a:extLst>
              <a:ext uri="{FF2B5EF4-FFF2-40B4-BE49-F238E27FC236}">
                <a16:creationId xmlns:a16="http://schemas.microsoft.com/office/drawing/2014/main" id="{19E3AE0F-5817-D13B-6505-837998C3B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229" y="5213523"/>
            <a:ext cx="1485903" cy="16015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C6990C0-3922-1951-8CF6-780F10022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699" y="4902598"/>
            <a:ext cx="1695171" cy="169517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scussion of seaborn logo · Issue #2243 · mwaskom/seaborn · GitHub">
            <a:extLst>
              <a:ext uri="{FF2B5EF4-FFF2-40B4-BE49-F238E27FC236}">
                <a16:creationId xmlns:a16="http://schemas.microsoft.com/office/drawing/2014/main" id="{16ED7223-6132-74FA-E939-59E50D2B4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2728" y="5016731"/>
            <a:ext cx="1841269" cy="184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9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50065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29</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5122" name="Picture 2" descr="How MatPlotlib used to Train a Model using python">
            <a:extLst>
              <a:ext uri="{FF2B5EF4-FFF2-40B4-BE49-F238E27FC236}">
                <a16:creationId xmlns:a16="http://schemas.microsoft.com/office/drawing/2014/main" id="{50006B13-27BB-D63A-691D-29AE41727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561" y="2275948"/>
            <a:ext cx="6626198" cy="43973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39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Introducción a la Inteligencia Artificial</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a:t>
            </a:r>
            <a:endParaRPr lang="es-ES" dirty="0"/>
          </a:p>
        </p:txBody>
      </p:sp>
    </p:spTree>
    <p:extLst>
      <p:ext uri="{BB962C8B-B14F-4D97-AF65-F5344CB8AC3E}">
        <p14:creationId xmlns:p14="http://schemas.microsoft.com/office/powerpoint/2010/main" val="3953195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512262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Características</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1200150" lvl="2" indent="-285750">
              <a:lnSpc>
                <a:spcPct val="150000"/>
              </a:lnSpc>
              <a:buFont typeface="Wingdings" panose="05000000000000000000" pitchFamily="2" charset="2"/>
              <a:buChar char="q"/>
            </a:pPr>
            <a:r>
              <a:rPr lang="es-ES" dirty="0">
                <a:latin typeface="Cascadia Code" panose="020B0609020000020004" pitchFamily="49" charset="0"/>
                <a:ea typeface="Cascadia Code" panose="020B0609020000020004" pitchFamily="49" charset="0"/>
                <a:cs typeface="Cascadia Code" panose="020B0609020000020004" pitchFamily="49" charset="0"/>
              </a:rPr>
              <a:t>Programación de </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alto nivel</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Orientada a objetos</a:t>
            </a:r>
            <a:r>
              <a:rPr lang="es-ES" dirty="0">
                <a:latin typeface="Cascadia Code" panose="020B0609020000020004" pitchFamily="49" charset="0"/>
                <a:ea typeface="Cascadia Code" panose="020B0609020000020004" pitchFamily="49" charset="0"/>
                <a:cs typeface="Cascadia Code" panose="020B0609020000020004" pitchFamily="49" charset="0"/>
              </a:rPr>
              <a:t>: mayor eficiencia a largo plazo. </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Multiplataforma</a:t>
            </a:r>
            <a:r>
              <a:rPr lang="es-ES" dirty="0">
                <a:latin typeface="Cascadia Code" panose="020B0609020000020004" pitchFamily="49" charset="0"/>
                <a:ea typeface="Cascadia Code" panose="020B0609020000020004" pitchFamily="49" charset="0"/>
                <a:cs typeface="Cascadia Code" panose="020B0609020000020004" pitchFamily="49" charset="0"/>
              </a:rPr>
              <a:t>: compatible con Windows, Linux, MacOS y UNIX.</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Lenguaje Interpretado</a:t>
            </a:r>
            <a:r>
              <a:rPr lang="es-ES" dirty="0">
                <a:latin typeface="Cascadia Code" panose="020B0609020000020004" pitchFamily="49" charset="0"/>
                <a:ea typeface="Cascadia Code" panose="020B0609020000020004" pitchFamily="49" charset="0"/>
                <a:cs typeface="Cascadia Code" panose="020B0609020000020004" pitchFamily="49" charset="0"/>
              </a:rPr>
              <a:t>: no necesita ser compilado como sucede con Java o C++.</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Tipado dinámico</a:t>
            </a:r>
            <a:r>
              <a:rPr lang="es-ES" dirty="0">
                <a:latin typeface="Cascadia Code" panose="020B0609020000020004" pitchFamily="49" charset="0"/>
                <a:ea typeface="Cascadia Code" panose="020B0609020000020004" pitchFamily="49" charset="0"/>
                <a:cs typeface="Cascadia Code" panose="020B0609020000020004" pitchFamily="49" charset="0"/>
              </a:rPr>
              <a:t>: los tipos de variables no necesitan ser anunciados puesto que se van estableciendo durante la ejecución.</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Velocidad y Memoria</a:t>
            </a:r>
            <a:r>
              <a:rPr lang="es-ES" dirty="0">
                <a:latin typeface="Cascadia Code" panose="020B0609020000020004" pitchFamily="49" charset="0"/>
                <a:ea typeface="Cascadia Code" panose="020B0609020000020004" pitchFamily="49" charset="0"/>
                <a:cs typeface="Cascadia Code" panose="020B0609020000020004" pitchFamily="49" charset="0"/>
              </a:rPr>
              <a:t>: no se trata de un lenguaje extremadamente rápido o eficiente en cuanto a consumo de memoria, pero tiene librerías que tratan de compensarlo (más o menos).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spTree>
    <p:extLst>
      <p:ext uri="{BB962C8B-B14F-4D97-AF65-F5344CB8AC3E}">
        <p14:creationId xmlns:p14="http://schemas.microsoft.com/office/powerpoint/2010/main" val="1246015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9623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Instalación:</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31</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5" name="Imagen 4">
            <a:extLst>
              <a:ext uri="{FF2B5EF4-FFF2-40B4-BE49-F238E27FC236}">
                <a16:creationId xmlns:a16="http://schemas.microsoft.com/office/drawing/2014/main" id="{E77A9498-EE0A-BEC6-DA17-62CF74036EB2}"/>
              </a:ext>
            </a:extLst>
          </p:cNvPr>
          <p:cNvPicPr>
            <a:picLocks noChangeAspect="1"/>
          </p:cNvPicPr>
          <p:nvPr/>
        </p:nvPicPr>
        <p:blipFill>
          <a:blip r:embed="rId6"/>
          <a:stretch>
            <a:fillRect/>
          </a:stretch>
        </p:blipFill>
        <p:spPr>
          <a:xfrm>
            <a:off x="900628" y="2831444"/>
            <a:ext cx="5067910" cy="2146951"/>
          </a:xfrm>
          <a:prstGeom prst="rect">
            <a:avLst/>
          </a:prstGeom>
          <a:ln>
            <a:solidFill>
              <a:schemeClr val="tx1"/>
            </a:solidFill>
          </a:ln>
        </p:spPr>
      </p:pic>
      <p:sp>
        <p:nvSpPr>
          <p:cNvPr id="13" name="CuadroTexto 12">
            <a:extLst>
              <a:ext uri="{FF2B5EF4-FFF2-40B4-BE49-F238E27FC236}">
                <a16:creationId xmlns:a16="http://schemas.microsoft.com/office/drawing/2014/main" id="{A3040CD8-1B8D-A8E1-39A9-B974FE960191}"/>
              </a:ext>
            </a:extLst>
          </p:cNvPr>
          <p:cNvSpPr txBox="1"/>
          <p:nvPr/>
        </p:nvSpPr>
        <p:spPr>
          <a:xfrm>
            <a:off x="3341717" y="2179667"/>
            <a:ext cx="6118166" cy="369332"/>
          </a:xfrm>
          <a:prstGeom prst="rect">
            <a:avLst/>
          </a:prstGeom>
          <a:noFill/>
        </p:spPr>
        <p:txBody>
          <a:bodyPr wrap="square">
            <a:spAutoFit/>
          </a:bodyPr>
          <a:lstStyle/>
          <a:p>
            <a:r>
              <a:rPr lang="es-ES" dirty="0" err="1">
                <a:hlinkClick r:id="rId7"/>
              </a:rPr>
              <a:t>Welcome</a:t>
            </a:r>
            <a:r>
              <a:rPr lang="es-ES" dirty="0">
                <a:hlinkClick r:id="rId7"/>
              </a:rPr>
              <a:t> </a:t>
            </a:r>
            <a:r>
              <a:rPr lang="es-ES" dirty="0" err="1">
                <a:hlinkClick r:id="rId7"/>
              </a:rPr>
              <a:t>to</a:t>
            </a:r>
            <a:r>
              <a:rPr lang="es-ES" dirty="0">
                <a:hlinkClick r:id="rId7"/>
              </a:rPr>
              <a:t> Python.org</a:t>
            </a:r>
            <a:endParaRPr lang="es-ES" dirty="0"/>
          </a:p>
        </p:txBody>
      </p:sp>
      <p:pic>
        <p:nvPicPr>
          <p:cNvPr id="15" name="Imagen 14">
            <a:extLst>
              <a:ext uri="{FF2B5EF4-FFF2-40B4-BE49-F238E27FC236}">
                <a16:creationId xmlns:a16="http://schemas.microsoft.com/office/drawing/2014/main" id="{E6299A45-8B2C-B803-FFEB-E3253E7F5282}"/>
              </a:ext>
            </a:extLst>
          </p:cNvPr>
          <p:cNvPicPr>
            <a:picLocks noChangeAspect="1"/>
          </p:cNvPicPr>
          <p:nvPr/>
        </p:nvPicPr>
        <p:blipFill>
          <a:blip r:embed="rId8"/>
          <a:stretch>
            <a:fillRect/>
          </a:stretch>
        </p:blipFill>
        <p:spPr>
          <a:xfrm>
            <a:off x="5649144" y="3759155"/>
            <a:ext cx="4429125" cy="2714625"/>
          </a:xfrm>
          <a:prstGeom prst="rect">
            <a:avLst/>
          </a:prstGeom>
          <a:ln>
            <a:solidFill>
              <a:schemeClr val="tx1"/>
            </a:solidFill>
          </a:ln>
        </p:spPr>
      </p:pic>
      <p:sp>
        <p:nvSpPr>
          <p:cNvPr id="17" name="CuadroTexto 16">
            <a:extLst>
              <a:ext uri="{FF2B5EF4-FFF2-40B4-BE49-F238E27FC236}">
                <a16:creationId xmlns:a16="http://schemas.microsoft.com/office/drawing/2014/main" id="{2D87728B-15DE-ADDD-4F7F-C53A9E757CFC}"/>
              </a:ext>
            </a:extLst>
          </p:cNvPr>
          <p:cNvSpPr txBox="1"/>
          <p:nvPr/>
        </p:nvSpPr>
        <p:spPr>
          <a:xfrm>
            <a:off x="6158227" y="3292044"/>
            <a:ext cx="6118166" cy="369332"/>
          </a:xfrm>
          <a:prstGeom prst="rect">
            <a:avLst/>
          </a:prstGeom>
          <a:noFill/>
        </p:spPr>
        <p:txBody>
          <a:bodyPr wrap="square">
            <a:spAutoFit/>
          </a:bodyPr>
          <a:lstStyle/>
          <a:p>
            <a:r>
              <a:rPr lang="es-ES" sz="18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¡OJO!</a:t>
            </a:r>
            <a:r>
              <a:rPr lang="es-ES" sz="1800" dirty="0">
                <a:latin typeface="Cascadia Code" panose="020B0609020000020004" pitchFamily="49" charset="0"/>
                <a:ea typeface="Cascadia Code" panose="020B0609020000020004" pitchFamily="49" charset="0"/>
                <a:cs typeface="Cascadia Code" panose="020B0609020000020004" pitchFamily="49" charset="0"/>
              </a:rPr>
              <a:t> Añade Python al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Path</a:t>
            </a:r>
            <a:endParaRPr lang="es-ES" dirty="0"/>
          </a:p>
        </p:txBody>
      </p:sp>
    </p:spTree>
    <p:extLst>
      <p:ext uri="{BB962C8B-B14F-4D97-AF65-F5344CB8AC3E}">
        <p14:creationId xmlns:p14="http://schemas.microsoft.com/office/powerpoint/2010/main" val="1223997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32</a:t>
            </a:r>
            <a:endParaRPr lang="es-ES" dirty="0"/>
          </a:p>
        </p:txBody>
      </p:sp>
    </p:spTree>
    <p:extLst>
      <p:ext uri="{BB962C8B-B14F-4D97-AF65-F5344CB8AC3E}">
        <p14:creationId xmlns:p14="http://schemas.microsoft.com/office/powerpoint/2010/main" val="257110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IDE</a:t>
            </a:r>
            <a:r>
              <a:rPr lang="es-ES" dirty="0">
                <a:latin typeface="Cascadia Code" panose="020B0609020000020004" pitchFamily="49" charset="0"/>
                <a:ea typeface="Cascadia Code" panose="020B0609020000020004" pitchFamily="49" charset="0"/>
                <a:cs typeface="Cascadia Code" panose="020B0609020000020004" pitchFamily="49" charset="0"/>
              </a:rPr>
              <a:t> son las siglas de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Integrated</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Development</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Enviroment</a:t>
            </a:r>
            <a:r>
              <a:rPr lang="es-ES" dirty="0">
                <a:latin typeface="Cascadia Code" panose="020B0609020000020004" pitchFamily="49" charset="0"/>
                <a:ea typeface="Cascadia Code" panose="020B0609020000020004" pitchFamily="49" charset="0"/>
                <a:cs typeface="Cascadia Code" panose="020B0609020000020004" pitchFamily="49" charset="0"/>
              </a:rPr>
              <a:t>”, es una aplicación informática que está compuesta por un conjunto de herramientas.</a:t>
            </a: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CuadroTexto 3">
            <a:extLst>
              <a:ext uri="{FF2B5EF4-FFF2-40B4-BE49-F238E27FC236}">
                <a16:creationId xmlns:a16="http://schemas.microsoft.com/office/drawing/2014/main" id="{D58C95BC-A2C3-5832-A7AE-3CDB2B22219F}"/>
              </a:ext>
            </a:extLst>
          </p:cNvPr>
          <p:cNvSpPr txBox="1"/>
          <p:nvPr/>
        </p:nvSpPr>
        <p:spPr>
          <a:xfrm>
            <a:off x="4669020" y="3000945"/>
            <a:ext cx="6999920" cy="4031873"/>
          </a:xfrm>
          <a:prstGeom prst="rect">
            <a:avLst/>
          </a:prstGeom>
          <a:noFill/>
        </p:spPr>
        <p:txBody>
          <a:bodyPr wrap="square">
            <a:spAutoFit/>
          </a:bodyPr>
          <a:lstStyle/>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Editor de texto</a:t>
            </a:r>
            <a:r>
              <a:rPr lang="es-ES" sz="1400" dirty="0">
                <a:latin typeface="Cascadia Code" panose="020B0609020000020004" pitchFamily="49" charset="0"/>
                <a:ea typeface="Cascadia Code" panose="020B0609020000020004" pitchFamily="49" charset="0"/>
                <a:cs typeface="Cascadia Code" panose="020B0609020000020004" pitchFamily="49" charset="0"/>
              </a:rPr>
              <a:t>: permite escribir el código, copiar, cortar, pegar…</a:t>
            </a:r>
          </a:p>
          <a:p>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Compilador/Intérprete</a:t>
            </a:r>
            <a:r>
              <a:rPr lang="es-ES" sz="1400" dirty="0">
                <a:latin typeface="Cascadia Code" panose="020B0609020000020004" pitchFamily="49" charset="0"/>
                <a:ea typeface="Cascadia Code" panose="020B0609020000020004" pitchFamily="49" charset="0"/>
                <a:cs typeface="Cascadia Code" panose="020B0609020000020004" pitchFamily="49" charset="0"/>
              </a:rPr>
              <a:t>: traduce el código fuente en alto nivel a bajo nivel.</a:t>
            </a:r>
          </a:p>
          <a:p>
            <a:pPr marL="285750" indent="-285750">
              <a:buFontTx/>
              <a:buChar char="-"/>
            </a:pPr>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Depurador</a:t>
            </a:r>
            <a:r>
              <a:rPr lang="es-ES" sz="1400" dirty="0">
                <a:latin typeface="Cascadia Code" panose="020B0609020000020004" pitchFamily="49" charset="0"/>
                <a:ea typeface="Cascadia Code" panose="020B0609020000020004" pitchFamily="49" charset="0"/>
                <a:cs typeface="Cascadia Code" panose="020B0609020000020004" pitchFamily="49" charset="0"/>
              </a:rPr>
              <a:t>: ejecuta el código paso a paso para identificar y corregir errores. </a:t>
            </a:r>
          </a:p>
          <a:p>
            <a:pPr marL="285750" indent="-285750">
              <a:buFontTx/>
              <a:buChar char="-"/>
            </a:pPr>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Administrador de proyectos</a:t>
            </a:r>
            <a:r>
              <a:rPr lang="es-ES" sz="1400" dirty="0">
                <a:latin typeface="Cascadia Code" panose="020B0609020000020004" pitchFamily="49" charset="0"/>
                <a:ea typeface="Cascadia Code" panose="020B0609020000020004" pitchFamily="49" charset="0"/>
                <a:cs typeface="Cascadia Code" panose="020B0609020000020004" pitchFamily="49" charset="0"/>
              </a:rPr>
              <a:t>: organiza archivos y carpetas facilitando la gestión.</a:t>
            </a:r>
          </a:p>
          <a:p>
            <a:pPr marL="285750" indent="-285750">
              <a:buFontTx/>
              <a:buChar char="-"/>
            </a:pPr>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Control de versiones</a:t>
            </a:r>
            <a:r>
              <a:rPr lang="es-ES" sz="1400" dirty="0">
                <a:latin typeface="Cascadia Code" panose="020B0609020000020004" pitchFamily="49" charset="0"/>
                <a:ea typeface="Cascadia Code" panose="020B0609020000020004" pitchFamily="49" charset="0"/>
                <a:cs typeface="Cascadia Code" panose="020B0609020000020004" pitchFamily="49" charset="0"/>
              </a:rPr>
              <a:t>: permiten controlar los cambios realizados sobre las aplicaciones.</a:t>
            </a:r>
          </a:p>
          <a:p>
            <a:pPr marL="285750" indent="-285750">
              <a:buFontTx/>
              <a:buChar char="-"/>
            </a:pPr>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sz="14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Simuladores</a:t>
            </a:r>
            <a:r>
              <a:rPr lang="es-ES" sz="1400" dirty="0">
                <a:latin typeface="Cascadia Code" panose="020B0609020000020004" pitchFamily="49" charset="0"/>
                <a:ea typeface="Cascadia Code" panose="020B0609020000020004" pitchFamily="49" charset="0"/>
                <a:cs typeface="Cascadia Code" panose="020B0609020000020004" pitchFamily="49" charset="0"/>
              </a:rPr>
              <a:t>: permiten realizar pruebas del software en diferentes entornos. </a:t>
            </a:r>
          </a:p>
          <a:p>
            <a:pPr marL="285750" indent="-285750">
              <a:buFontTx/>
              <a:buChar char="-"/>
            </a:pPr>
            <a:endParaRPr lang="es-ES" dirty="0"/>
          </a:p>
        </p:txBody>
      </p:sp>
      <p:pic>
        <p:nvPicPr>
          <p:cNvPr id="8" name="Imagen 7">
            <a:extLst>
              <a:ext uri="{FF2B5EF4-FFF2-40B4-BE49-F238E27FC236}">
                <a16:creationId xmlns:a16="http://schemas.microsoft.com/office/drawing/2014/main" id="{0970355B-9DC2-41C5-9F89-0A1153404233}"/>
              </a:ext>
            </a:extLst>
          </p:cNvPr>
          <p:cNvPicPr>
            <a:picLocks noChangeAspect="1"/>
          </p:cNvPicPr>
          <p:nvPr/>
        </p:nvPicPr>
        <p:blipFill>
          <a:blip r:embed="rId6"/>
          <a:stretch>
            <a:fillRect/>
          </a:stretch>
        </p:blipFill>
        <p:spPr>
          <a:xfrm>
            <a:off x="836624" y="4121431"/>
            <a:ext cx="3595151" cy="2119745"/>
          </a:xfrm>
          <a:prstGeom prst="rect">
            <a:avLst/>
          </a:prstGeom>
          <a:ln>
            <a:solidFill>
              <a:schemeClr val="tx1"/>
            </a:solidFill>
          </a:ln>
        </p:spPr>
      </p:pic>
      <p:pic>
        <p:nvPicPr>
          <p:cNvPr id="13" name="Picture 12" descr="4 Reasons to Use PyCharm for Your Next Python Project | by Julia Di Russo |  Towards Data Science">
            <a:extLst>
              <a:ext uri="{FF2B5EF4-FFF2-40B4-BE49-F238E27FC236}">
                <a16:creationId xmlns:a16="http://schemas.microsoft.com/office/drawing/2014/main" id="{3513C8E1-44D6-BA9A-6B3F-B240C05EB7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214" y="3351199"/>
            <a:ext cx="1278707" cy="127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41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5163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¿Es lo mismo un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IDE</a:t>
            </a:r>
            <a:r>
              <a:rPr lang="es-ES" dirty="0">
                <a:latin typeface="Cascadia Code" panose="020B0609020000020004" pitchFamily="49" charset="0"/>
                <a:ea typeface="Cascadia Code" panose="020B0609020000020004" pitchFamily="49" charset="0"/>
                <a:cs typeface="Cascadia Code" panose="020B0609020000020004" pitchFamily="49" charset="0"/>
              </a:rPr>
              <a:t> que un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Framework</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34</a:t>
            </a:r>
            <a:endParaRPr lang="es-ES" dirty="0"/>
          </a:p>
        </p:txBody>
      </p:sp>
      <p:sp>
        <p:nvSpPr>
          <p:cNvPr id="5" name="Rectángulo: esquinas redondeadas 4">
            <a:extLst>
              <a:ext uri="{FF2B5EF4-FFF2-40B4-BE49-F238E27FC236}">
                <a16:creationId xmlns:a16="http://schemas.microsoft.com/office/drawing/2014/main" id="{4445DAF0-82C5-10F5-CC33-73CD1D6F9215}"/>
              </a:ext>
            </a:extLst>
          </p:cNvPr>
          <p:cNvSpPr/>
          <p:nvPr/>
        </p:nvSpPr>
        <p:spPr>
          <a:xfrm>
            <a:off x="861679" y="2754057"/>
            <a:ext cx="10747296" cy="3734611"/>
          </a:xfrm>
          <a:prstGeom prst="roundRect">
            <a:avLst/>
          </a:prstGeom>
          <a:solidFill>
            <a:schemeClr val="tx1">
              <a:lumMod val="65000"/>
            </a:schemeClr>
          </a:solidFill>
          <a:ln w="57150">
            <a:solidFill>
              <a:srgbClr val="BC4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2E27105B-1246-5379-4024-20EA21A8AF7F}"/>
              </a:ext>
            </a:extLst>
          </p:cNvPr>
          <p:cNvSpPr/>
          <p:nvPr/>
        </p:nvSpPr>
        <p:spPr>
          <a:xfrm>
            <a:off x="1430912" y="3658856"/>
            <a:ext cx="2552509" cy="2496344"/>
          </a:xfrm>
          <a:prstGeom prst="roundRect">
            <a:avLst/>
          </a:prstGeom>
          <a:solidFill>
            <a:schemeClr val="tx1">
              <a:lumMod val="85000"/>
            </a:schemeClr>
          </a:solidFill>
          <a:ln w="57150">
            <a:solidFill>
              <a:srgbClr val="D1AE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A5A522FF-846D-BEE9-BA38-0AE3B573B56D}"/>
              </a:ext>
            </a:extLst>
          </p:cNvPr>
          <p:cNvSpPr txBox="1"/>
          <p:nvPr/>
        </p:nvSpPr>
        <p:spPr>
          <a:xfrm>
            <a:off x="2083786" y="3725231"/>
            <a:ext cx="1437289" cy="369332"/>
          </a:xfrm>
          <a:prstGeom prst="rect">
            <a:avLst/>
          </a:prstGeom>
          <a:noFill/>
        </p:spPr>
        <p:txBody>
          <a:bodyPr wrap="square">
            <a:spAutoFit/>
          </a:bodyPr>
          <a:lstStyle/>
          <a:p>
            <a:r>
              <a:rPr lang="es-ES"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Framework</a:t>
            </a:r>
            <a:endParaRPr lang="es-ES" b="1" dirty="0">
              <a:solidFill>
                <a:schemeClr val="bg1"/>
              </a:solidFill>
            </a:endParaRPr>
          </a:p>
        </p:txBody>
      </p:sp>
      <p:sp>
        <p:nvSpPr>
          <p:cNvPr id="16" name="CuadroTexto 15">
            <a:extLst>
              <a:ext uri="{FF2B5EF4-FFF2-40B4-BE49-F238E27FC236}">
                <a16:creationId xmlns:a16="http://schemas.microsoft.com/office/drawing/2014/main" id="{E06F1EC8-8543-C4F0-95BD-C86DEB9DD9A1}"/>
              </a:ext>
            </a:extLst>
          </p:cNvPr>
          <p:cNvSpPr txBox="1"/>
          <p:nvPr/>
        </p:nvSpPr>
        <p:spPr>
          <a:xfrm>
            <a:off x="1618588" y="4160936"/>
            <a:ext cx="2942902" cy="1477328"/>
          </a:xfrm>
          <a:prstGeom prst="rect">
            <a:avLst/>
          </a:prstGeom>
          <a:noFill/>
        </p:spPr>
        <p:txBody>
          <a:bodyPr wrap="square">
            <a:spAutoFit/>
          </a:bodyPr>
          <a:lstStyle/>
          <a:p>
            <a:pPr marL="285750" indent="-285750">
              <a:buFontTx/>
              <a:buChar char="-"/>
            </a:pPr>
            <a:r>
              <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Herramientas</a:t>
            </a:r>
          </a:p>
          <a:p>
            <a:endPar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Librerías</a:t>
            </a:r>
          </a:p>
          <a:p>
            <a:pPr marL="285750" indent="-285750">
              <a:buFontTx/>
              <a:buChar char="-"/>
            </a:pPr>
            <a:endPar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Reglas</a:t>
            </a:r>
            <a:endParaRPr lang="es-ES" dirty="0">
              <a:solidFill>
                <a:schemeClr val="bg1"/>
              </a:solidFill>
            </a:endParaRPr>
          </a:p>
        </p:txBody>
      </p:sp>
      <p:sp>
        <p:nvSpPr>
          <p:cNvPr id="17" name="CuadroTexto 16">
            <a:extLst>
              <a:ext uri="{FF2B5EF4-FFF2-40B4-BE49-F238E27FC236}">
                <a16:creationId xmlns:a16="http://schemas.microsoft.com/office/drawing/2014/main" id="{D26B86CF-70E8-1358-E79B-E9EB5A40E474}"/>
              </a:ext>
            </a:extLst>
          </p:cNvPr>
          <p:cNvSpPr txBox="1"/>
          <p:nvPr/>
        </p:nvSpPr>
        <p:spPr>
          <a:xfrm>
            <a:off x="5604861" y="2848068"/>
            <a:ext cx="1437289" cy="707886"/>
          </a:xfrm>
          <a:prstGeom prst="rect">
            <a:avLst/>
          </a:prstGeom>
          <a:noFill/>
        </p:spPr>
        <p:txBody>
          <a:bodyPr wrap="square">
            <a:spAutoFit/>
          </a:bodyPr>
          <a:lstStyle/>
          <a:p>
            <a:r>
              <a:rPr lang="es-ES" sz="40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IDE</a:t>
            </a:r>
            <a:endParaRPr lang="es-ES" b="1" dirty="0">
              <a:solidFill>
                <a:schemeClr val="bg1"/>
              </a:solidFill>
            </a:endParaRPr>
          </a:p>
        </p:txBody>
      </p:sp>
      <p:sp>
        <p:nvSpPr>
          <p:cNvPr id="18" name="CuadroTexto 17">
            <a:extLst>
              <a:ext uri="{FF2B5EF4-FFF2-40B4-BE49-F238E27FC236}">
                <a16:creationId xmlns:a16="http://schemas.microsoft.com/office/drawing/2014/main" id="{AF792E3B-88B1-5A2F-00BE-5F64893FDC3E}"/>
              </a:ext>
            </a:extLst>
          </p:cNvPr>
          <p:cNvSpPr txBox="1"/>
          <p:nvPr/>
        </p:nvSpPr>
        <p:spPr>
          <a:xfrm>
            <a:off x="4137766" y="4189837"/>
            <a:ext cx="4183576" cy="1477328"/>
          </a:xfrm>
          <a:prstGeom prst="rect">
            <a:avLst/>
          </a:prstGeom>
          <a:noFill/>
        </p:spPr>
        <p:txBody>
          <a:bodyPr wrap="square">
            <a:spAutoFit/>
          </a:bodyPr>
          <a:lstStyle/>
          <a:p>
            <a:pPr algn="just"/>
            <a:r>
              <a:rPr lang="es-E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Proporciona la estructura y convenciones para desarrollar aplicaciones de forma rápida y eficiente dentro de un contexto específico.</a:t>
            </a:r>
            <a:endParaRPr lang="es-ES" dirty="0"/>
          </a:p>
        </p:txBody>
      </p:sp>
      <p:sp>
        <p:nvSpPr>
          <p:cNvPr id="19" name="Rectángulo: esquinas redondeadas 18">
            <a:extLst>
              <a:ext uri="{FF2B5EF4-FFF2-40B4-BE49-F238E27FC236}">
                <a16:creationId xmlns:a16="http://schemas.microsoft.com/office/drawing/2014/main" id="{7C60E7BA-38A2-CFA6-56E5-6933AFB4C23A}"/>
              </a:ext>
            </a:extLst>
          </p:cNvPr>
          <p:cNvSpPr/>
          <p:nvPr/>
        </p:nvSpPr>
        <p:spPr>
          <a:xfrm>
            <a:off x="8475687" y="3680329"/>
            <a:ext cx="684067" cy="2496344"/>
          </a:xfrm>
          <a:prstGeom prst="roundRect">
            <a:avLst/>
          </a:prstGeom>
          <a:solidFill>
            <a:schemeClr val="tx1">
              <a:lumMod val="85000"/>
            </a:schemeClr>
          </a:solidFill>
          <a:ln w="57150">
            <a:solidFill>
              <a:srgbClr val="D1AE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esquinas redondeadas 19">
            <a:extLst>
              <a:ext uri="{FF2B5EF4-FFF2-40B4-BE49-F238E27FC236}">
                <a16:creationId xmlns:a16="http://schemas.microsoft.com/office/drawing/2014/main" id="{5A01BF08-7AD4-2586-E10A-EC156B62F665}"/>
              </a:ext>
            </a:extLst>
          </p:cNvPr>
          <p:cNvSpPr/>
          <p:nvPr/>
        </p:nvSpPr>
        <p:spPr>
          <a:xfrm>
            <a:off x="9347742" y="3680329"/>
            <a:ext cx="684067" cy="2496344"/>
          </a:xfrm>
          <a:prstGeom prst="roundRect">
            <a:avLst/>
          </a:prstGeom>
          <a:solidFill>
            <a:schemeClr val="tx1">
              <a:lumMod val="85000"/>
            </a:schemeClr>
          </a:solidFill>
          <a:ln w="57150">
            <a:solidFill>
              <a:srgbClr val="D1AE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esquinas redondeadas 20">
            <a:extLst>
              <a:ext uri="{FF2B5EF4-FFF2-40B4-BE49-F238E27FC236}">
                <a16:creationId xmlns:a16="http://schemas.microsoft.com/office/drawing/2014/main" id="{1BA13FE9-E201-3379-238D-F260D32543BF}"/>
              </a:ext>
            </a:extLst>
          </p:cNvPr>
          <p:cNvSpPr/>
          <p:nvPr/>
        </p:nvSpPr>
        <p:spPr>
          <a:xfrm>
            <a:off x="10613351" y="3687015"/>
            <a:ext cx="684067" cy="2496344"/>
          </a:xfrm>
          <a:prstGeom prst="roundRect">
            <a:avLst/>
          </a:prstGeom>
          <a:solidFill>
            <a:schemeClr val="tx1">
              <a:lumMod val="85000"/>
            </a:schemeClr>
          </a:solidFill>
          <a:ln w="57150">
            <a:solidFill>
              <a:srgbClr val="D1AE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angular 21">
            <a:extLst>
              <a:ext uri="{FF2B5EF4-FFF2-40B4-BE49-F238E27FC236}">
                <a16:creationId xmlns:a16="http://schemas.microsoft.com/office/drawing/2014/main" id="{836FAEE9-AA3E-7A47-C9A1-2F27309DC7AB}"/>
              </a:ext>
            </a:extLst>
          </p:cNvPr>
          <p:cNvCxnSpPr>
            <a:cxnSpLocks/>
          </p:cNvCxnSpPr>
          <p:nvPr/>
        </p:nvCxnSpPr>
        <p:spPr>
          <a:xfrm rot="10800000">
            <a:off x="4088509" y="3902385"/>
            <a:ext cx="1580381" cy="294963"/>
          </a:xfrm>
          <a:prstGeom prst="bentConnector3">
            <a:avLst>
              <a:gd name="adj1" fmla="val 12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DBB62D5-24DC-945F-BB09-062ABFD2C828}"/>
              </a:ext>
            </a:extLst>
          </p:cNvPr>
          <p:cNvCxnSpPr>
            <a:cxnSpLocks/>
            <a:endCxn id="31"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ángulo: esquinas redondeadas 30">
            <a:extLst>
              <a:ext uri="{FF2B5EF4-FFF2-40B4-BE49-F238E27FC236}">
                <a16:creationId xmlns:a16="http://schemas.microsoft.com/office/drawing/2014/main" id="{E16EF774-E793-D13F-B4CA-C8E0DD523BA0}"/>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31">
            <a:extLst>
              <a:ext uri="{FF2B5EF4-FFF2-40B4-BE49-F238E27FC236}">
                <a16:creationId xmlns:a16="http://schemas.microsoft.com/office/drawing/2014/main" id="{B2F293D0-D44F-503C-7D85-34EE99594C61}"/>
              </a:ext>
            </a:extLst>
          </p:cNvPr>
          <p:cNvCxnSpPr>
            <a:cxnSpLocks/>
            <a:stCxn id="31"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D4FCD4B-6E63-49DA-05D8-DC3E237A287C}"/>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2916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207031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En esta primera unidad utilizaremos </a:t>
            </a:r>
            <a:r>
              <a:rPr lang="es-ES" dirty="0" err="1">
                <a:latin typeface="Cascadia Code" panose="020B0609020000020004" pitchFamily="49" charset="0"/>
                <a:ea typeface="Cascadia Code" panose="020B0609020000020004" pitchFamily="49" charset="0"/>
                <a:cs typeface="Cascadia Code" panose="020B0609020000020004" pitchFamily="49" charset="0"/>
              </a:rPr>
              <a:t>PyCharm</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ctr"/>
            <a:r>
              <a:rPr lang="en-US" dirty="0">
                <a:hlinkClick r:id="rId6"/>
              </a:rPr>
              <a:t>Download PyCharm: The Python IDE for data science and web development by JetBrains</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35</a:t>
            </a:r>
            <a:endParaRPr lang="es-ES" dirty="0"/>
          </a:p>
        </p:txBody>
      </p:sp>
      <p:pic>
        <p:nvPicPr>
          <p:cNvPr id="8" name="Imagen 7">
            <a:extLst>
              <a:ext uri="{FF2B5EF4-FFF2-40B4-BE49-F238E27FC236}">
                <a16:creationId xmlns:a16="http://schemas.microsoft.com/office/drawing/2014/main" id="{458722EA-11B2-06DD-261D-28BE39349B51}"/>
              </a:ext>
            </a:extLst>
          </p:cNvPr>
          <p:cNvPicPr>
            <a:picLocks noChangeAspect="1"/>
          </p:cNvPicPr>
          <p:nvPr/>
        </p:nvPicPr>
        <p:blipFill>
          <a:blip r:embed="rId7"/>
          <a:stretch>
            <a:fillRect/>
          </a:stretch>
        </p:blipFill>
        <p:spPr>
          <a:xfrm>
            <a:off x="890018" y="3319877"/>
            <a:ext cx="5639392" cy="3338300"/>
          </a:xfrm>
          <a:prstGeom prst="rect">
            <a:avLst/>
          </a:prstGeom>
          <a:ln>
            <a:solidFill>
              <a:schemeClr val="tx1"/>
            </a:solidFill>
          </a:ln>
        </p:spPr>
      </p:pic>
      <p:pic>
        <p:nvPicPr>
          <p:cNvPr id="23" name="Imagen 22">
            <a:extLst>
              <a:ext uri="{FF2B5EF4-FFF2-40B4-BE49-F238E27FC236}">
                <a16:creationId xmlns:a16="http://schemas.microsoft.com/office/drawing/2014/main" id="{DF8F038F-326D-2718-B035-18432757EF7E}"/>
              </a:ext>
            </a:extLst>
          </p:cNvPr>
          <p:cNvPicPr>
            <a:picLocks noChangeAspect="1"/>
          </p:cNvPicPr>
          <p:nvPr/>
        </p:nvPicPr>
        <p:blipFill>
          <a:blip r:embed="rId8"/>
          <a:stretch>
            <a:fillRect/>
          </a:stretch>
        </p:blipFill>
        <p:spPr>
          <a:xfrm>
            <a:off x="5510353" y="4375952"/>
            <a:ext cx="2639206" cy="2059219"/>
          </a:xfrm>
          <a:prstGeom prst="rect">
            <a:avLst/>
          </a:prstGeom>
          <a:ln>
            <a:solidFill>
              <a:schemeClr val="tx1"/>
            </a:solidFill>
          </a:ln>
        </p:spPr>
      </p:pic>
      <p:sp>
        <p:nvSpPr>
          <p:cNvPr id="26" name="CuadroTexto 25">
            <a:extLst>
              <a:ext uri="{FF2B5EF4-FFF2-40B4-BE49-F238E27FC236}">
                <a16:creationId xmlns:a16="http://schemas.microsoft.com/office/drawing/2014/main" id="{1CCBBC64-C1FE-878E-CDB8-D44E93351C42}"/>
              </a:ext>
            </a:extLst>
          </p:cNvPr>
          <p:cNvSpPr txBox="1"/>
          <p:nvPr/>
        </p:nvSpPr>
        <p:spPr>
          <a:xfrm>
            <a:off x="8515996" y="3671882"/>
            <a:ext cx="3660249" cy="1477328"/>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Next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Next  Next…</a:t>
            </a:r>
          </a:p>
          <a:p>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Es posible que pida que instales el intérprete de Python.</a:t>
            </a:r>
          </a:p>
        </p:txBody>
      </p:sp>
      <p:cxnSp>
        <p:nvCxnSpPr>
          <p:cNvPr id="27" name="Conector recto 26">
            <a:extLst>
              <a:ext uri="{FF2B5EF4-FFF2-40B4-BE49-F238E27FC236}">
                <a16:creationId xmlns:a16="http://schemas.microsoft.com/office/drawing/2014/main" id="{A908F008-27EB-7E0F-FAD2-9A0BE8AAC948}"/>
              </a:ext>
            </a:extLst>
          </p:cNvPr>
          <p:cNvCxnSpPr>
            <a:cxnSpLocks/>
            <a:endCxn id="28"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ángulo: esquinas redondeadas 27">
            <a:extLst>
              <a:ext uri="{FF2B5EF4-FFF2-40B4-BE49-F238E27FC236}">
                <a16:creationId xmlns:a16="http://schemas.microsoft.com/office/drawing/2014/main" id="{9E7865A8-29DB-1ED2-C933-8B2A156DD8FB}"/>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9" name="Conector recto 28">
            <a:extLst>
              <a:ext uri="{FF2B5EF4-FFF2-40B4-BE49-F238E27FC236}">
                <a16:creationId xmlns:a16="http://schemas.microsoft.com/office/drawing/2014/main" id="{47498F18-4071-E69B-B3B2-F44541BFB1E6}"/>
              </a:ext>
            </a:extLst>
          </p:cNvPr>
          <p:cNvCxnSpPr>
            <a:cxnSpLocks/>
            <a:stCxn id="28"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A0051D6F-1321-1012-99C9-B2D30FEC31D1}"/>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1128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Interfaz de Bienvenida:</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36</a:t>
            </a:r>
            <a:endParaRPr lang="es-ES" dirty="0"/>
          </a:p>
        </p:txBody>
      </p:sp>
      <p:sp>
        <p:nvSpPr>
          <p:cNvPr id="26" name="CuadroTexto 25">
            <a:extLst>
              <a:ext uri="{FF2B5EF4-FFF2-40B4-BE49-F238E27FC236}">
                <a16:creationId xmlns:a16="http://schemas.microsoft.com/office/drawing/2014/main" id="{1CCBBC64-C1FE-878E-CDB8-D44E93351C42}"/>
              </a:ext>
            </a:extLst>
          </p:cNvPr>
          <p:cNvSpPr txBox="1"/>
          <p:nvPr/>
        </p:nvSpPr>
        <p:spPr>
          <a:xfrm>
            <a:off x="7801293" y="3696283"/>
            <a:ext cx="4112393" cy="2031325"/>
          </a:xfrm>
          <a:prstGeom prst="rect">
            <a:avLst/>
          </a:prstGeom>
          <a:noFill/>
        </p:spPr>
        <p:txBody>
          <a:bodyPr wrap="square">
            <a:spAutoFit/>
          </a:bodyPr>
          <a:lstStyle/>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rPr>
              <a:t>Herramientas</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Explorador de proyectos.</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Ventana de código.</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Consola.</a:t>
            </a:r>
          </a:p>
        </p:txBody>
      </p:sp>
      <p:pic>
        <p:nvPicPr>
          <p:cNvPr id="5" name="Imagen 4">
            <a:extLst>
              <a:ext uri="{FF2B5EF4-FFF2-40B4-BE49-F238E27FC236}">
                <a16:creationId xmlns:a16="http://schemas.microsoft.com/office/drawing/2014/main" id="{6AC53FE9-CCAA-E3FF-EE48-EED5D76800BF}"/>
              </a:ext>
            </a:extLst>
          </p:cNvPr>
          <p:cNvPicPr>
            <a:picLocks noChangeAspect="1"/>
          </p:cNvPicPr>
          <p:nvPr/>
        </p:nvPicPr>
        <p:blipFill>
          <a:blip r:embed="rId6"/>
          <a:stretch>
            <a:fillRect/>
          </a:stretch>
        </p:blipFill>
        <p:spPr>
          <a:xfrm>
            <a:off x="890018" y="2789978"/>
            <a:ext cx="6520036" cy="3843937"/>
          </a:xfrm>
          <a:prstGeom prst="rect">
            <a:avLst/>
          </a:prstGeom>
          <a:ln>
            <a:solidFill>
              <a:schemeClr val="tx1"/>
            </a:solidFill>
          </a:ln>
        </p:spPr>
      </p:pic>
      <p:cxnSp>
        <p:nvCxnSpPr>
          <p:cNvPr id="13" name="Conector recto 12">
            <a:extLst>
              <a:ext uri="{FF2B5EF4-FFF2-40B4-BE49-F238E27FC236}">
                <a16:creationId xmlns:a16="http://schemas.microsoft.com/office/drawing/2014/main" id="{95E340ED-8C6F-5D04-1C1C-78BAAD98D521}"/>
              </a:ext>
            </a:extLst>
          </p:cNvPr>
          <p:cNvCxnSpPr>
            <a:cxnSpLocks/>
            <a:endCxn id="14"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ángulo: esquinas redondeadas 13">
            <a:extLst>
              <a:ext uri="{FF2B5EF4-FFF2-40B4-BE49-F238E27FC236}">
                <a16:creationId xmlns:a16="http://schemas.microsoft.com/office/drawing/2014/main" id="{F9F205F9-A510-B24C-2D0F-FEE341FDE73C}"/>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a16="http://schemas.microsoft.com/office/drawing/2014/main" id="{67CA95C3-0708-4946-FA08-DEB32F843BD2}"/>
              </a:ext>
            </a:extLst>
          </p:cNvPr>
          <p:cNvCxnSpPr>
            <a:cxnSpLocks/>
            <a:stCxn id="14"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0D30E410-8643-9DE9-B3CC-2E09C0E41C4C}"/>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8189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Creación de un nuevo proyecto: File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New Project </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37</a:t>
            </a:r>
            <a:endParaRPr lang="es-ES" dirty="0"/>
          </a:p>
        </p:txBody>
      </p:sp>
      <p:sp>
        <p:nvSpPr>
          <p:cNvPr id="13" name="CuadroTexto 12">
            <a:extLst>
              <a:ext uri="{FF2B5EF4-FFF2-40B4-BE49-F238E27FC236}">
                <a16:creationId xmlns:a16="http://schemas.microsoft.com/office/drawing/2014/main" id="{7B43FBC4-B267-9DDE-1718-2A40E1799928}"/>
              </a:ext>
            </a:extLst>
          </p:cNvPr>
          <p:cNvSpPr txBox="1"/>
          <p:nvPr/>
        </p:nvSpPr>
        <p:spPr>
          <a:xfrm>
            <a:off x="7801293" y="3696283"/>
            <a:ext cx="4112393" cy="2585323"/>
          </a:xfrm>
          <a:prstGeom prst="rect">
            <a:avLst/>
          </a:prstGeom>
          <a:noFill/>
        </p:spPr>
        <p:txBody>
          <a:bodyPr wrap="square">
            <a:spAutoFit/>
          </a:bodyPr>
          <a:lstStyle/>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rPr>
              <a:t>Daremos un nombre al proyecto.</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Seleccionaremos la ubicación.</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Elegiremos el intérprete de Python que deseamos utilizar (última versión).</a:t>
            </a:r>
          </a:p>
        </p:txBody>
      </p:sp>
      <p:pic>
        <p:nvPicPr>
          <p:cNvPr id="15" name="Imagen 14">
            <a:extLst>
              <a:ext uri="{FF2B5EF4-FFF2-40B4-BE49-F238E27FC236}">
                <a16:creationId xmlns:a16="http://schemas.microsoft.com/office/drawing/2014/main" id="{7482A894-9E49-BECF-8B18-6B66B371B1B5}"/>
              </a:ext>
            </a:extLst>
          </p:cNvPr>
          <p:cNvPicPr>
            <a:picLocks noChangeAspect="1"/>
          </p:cNvPicPr>
          <p:nvPr/>
        </p:nvPicPr>
        <p:blipFill>
          <a:blip r:embed="rId6"/>
          <a:stretch>
            <a:fillRect/>
          </a:stretch>
        </p:blipFill>
        <p:spPr>
          <a:xfrm>
            <a:off x="1863633" y="2930748"/>
            <a:ext cx="4395095" cy="3546727"/>
          </a:xfrm>
          <a:prstGeom prst="rect">
            <a:avLst/>
          </a:prstGeom>
          <a:ln>
            <a:solidFill>
              <a:schemeClr val="tx1"/>
            </a:solidFill>
          </a:ln>
        </p:spPr>
      </p:pic>
      <p:cxnSp>
        <p:nvCxnSpPr>
          <p:cNvPr id="16" name="Conector recto 15">
            <a:extLst>
              <a:ext uri="{FF2B5EF4-FFF2-40B4-BE49-F238E27FC236}">
                <a16:creationId xmlns:a16="http://schemas.microsoft.com/office/drawing/2014/main" id="{73CC9CA9-CD17-2262-F667-A5B84B38E6B5}"/>
              </a:ext>
            </a:extLst>
          </p:cNvPr>
          <p:cNvCxnSpPr>
            <a:cxnSpLocks/>
            <a:endCxn id="17"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ángulo: esquinas redondeadas 16">
            <a:extLst>
              <a:ext uri="{FF2B5EF4-FFF2-40B4-BE49-F238E27FC236}">
                <a16:creationId xmlns:a16="http://schemas.microsoft.com/office/drawing/2014/main" id="{C89FD059-F8D5-9791-35C9-031B4D2C72DA}"/>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17">
            <a:extLst>
              <a:ext uri="{FF2B5EF4-FFF2-40B4-BE49-F238E27FC236}">
                <a16:creationId xmlns:a16="http://schemas.microsoft.com/office/drawing/2014/main" id="{7C869BA4-4DB7-FCC1-3B10-B14666B8DA7E}"/>
              </a:ext>
            </a:extLst>
          </p:cNvPr>
          <p:cNvCxnSpPr>
            <a:cxnSpLocks/>
            <a:stCxn id="17"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E6AB452-C280-A646-5FF9-4FE678193B97}"/>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192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Primer script en Python: “¡Hola IA!”</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38</a:t>
            </a:r>
            <a:endParaRPr lang="es-ES" dirty="0"/>
          </a:p>
        </p:txBody>
      </p:sp>
      <p:sp>
        <p:nvSpPr>
          <p:cNvPr id="13" name="CuadroTexto 12">
            <a:extLst>
              <a:ext uri="{FF2B5EF4-FFF2-40B4-BE49-F238E27FC236}">
                <a16:creationId xmlns:a16="http://schemas.microsoft.com/office/drawing/2014/main" id="{7B43FBC4-B267-9DDE-1718-2A40E1799928}"/>
              </a:ext>
            </a:extLst>
          </p:cNvPr>
          <p:cNvSpPr txBox="1"/>
          <p:nvPr/>
        </p:nvSpPr>
        <p:spPr>
          <a:xfrm>
            <a:off x="7522981" y="2326003"/>
            <a:ext cx="4112393" cy="2862322"/>
          </a:xfrm>
          <a:prstGeom prst="rect">
            <a:avLst/>
          </a:prstGeom>
          <a:noFill/>
        </p:spPr>
        <p:txBody>
          <a:bodyPr wrap="square">
            <a:spAutoFit/>
          </a:bodyPr>
          <a:lstStyle/>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Hacemos clic derecho sobre la carpeta de proyecto y pulsamos en New  Python File.</a:t>
            </a:r>
          </a:p>
          <a:p>
            <a:pPr marL="342900" indent="-342900">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Escribimos el script en un fichero “HolaIA.py”.</a:t>
            </a: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lvl="3"/>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3. Ejecutamos</a:t>
            </a:r>
          </a:p>
        </p:txBody>
      </p:sp>
      <p:pic>
        <p:nvPicPr>
          <p:cNvPr id="5" name="Imagen 4">
            <a:extLst>
              <a:ext uri="{FF2B5EF4-FFF2-40B4-BE49-F238E27FC236}">
                <a16:creationId xmlns:a16="http://schemas.microsoft.com/office/drawing/2014/main" id="{929B9C86-5004-0C0C-2526-30CB082CB6BA}"/>
              </a:ext>
            </a:extLst>
          </p:cNvPr>
          <p:cNvPicPr>
            <a:picLocks noChangeAspect="1"/>
          </p:cNvPicPr>
          <p:nvPr/>
        </p:nvPicPr>
        <p:blipFill>
          <a:blip r:embed="rId6"/>
          <a:stretch>
            <a:fillRect/>
          </a:stretch>
        </p:blipFill>
        <p:spPr>
          <a:xfrm>
            <a:off x="605935" y="2774698"/>
            <a:ext cx="6591300" cy="2009775"/>
          </a:xfrm>
          <a:prstGeom prst="rect">
            <a:avLst/>
          </a:prstGeom>
          <a:ln>
            <a:solidFill>
              <a:schemeClr val="tx1"/>
            </a:solidFill>
          </a:ln>
        </p:spPr>
      </p:pic>
      <p:pic>
        <p:nvPicPr>
          <p:cNvPr id="14" name="Imagen 13">
            <a:extLst>
              <a:ext uri="{FF2B5EF4-FFF2-40B4-BE49-F238E27FC236}">
                <a16:creationId xmlns:a16="http://schemas.microsoft.com/office/drawing/2014/main" id="{06589D9D-9822-B295-0B69-CB7C41A9C943}"/>
              </a:ext>
            </a:extLst>
          </p:cNvPr>
          <p:cNvPicPr>
            <a:picLocks noChangeAspect="1"/>
          </p:cNvPicPr>
          <p:nvPr/>
        </p:nvPicPr>
        <p:blipFill>
          <a:blip r:embed="rId7"/>
          <a:stretch>
            <a:fillRect/>
          </a:stretch>
        </p:blipFill>
        <p:spPr>
          <a:xfrm>
            <a:off x="5658947" y="4119314"/>
            <a:ext cx="3076575" cy="1362075"/>
          </a:xfrm>
          <a:prstGeom prst="rect">
            <a:avLst/>
          </a:prstGeom>
          <a:ln>
            <a:solidFill>
              <a:schemeClr val="tx1"/>
            </a:solidFill>
          </a:ln>
        </p:spPr>
      </p:pic>
      <p:pic>
        <p:nvPicPr>
          <p:cNvPr id="17" name="Imagen 16">
            <a:extLst>
              <a:ext uri="{FF2B5EF4-FFF2-40B4-BE49-F238E27FC236}">
                <a16:creationId xmlns:a16="http://schemas.microsoft.com/office/drawing/2014/main" id="{361D2A0C-8F62-B0AE-CE90-8853C971BEBE}"/>
              </a:ext>
            </a:extLst>
          </p:cNvPr>
          <p:cNvPicPr>
            <a:picLocks noChangeAspect="1"/>
          </p:cNvPicPr>
          <p:nvPr/>
        </p:nvPicPr>
        <p:blipFill>
          <a:blip r:embed="rId8"/>
          <a:stretch>
            <a:fillRect/>
          </a:stretch>
        </p:blipFill>
        <p:spPr>
          <a:xfrm>
            <a:off x="7711584" y="5309128"/>
            <a:ext cx="2047875" cy="381000"/>
          </a:xfrm>
          <a:prstGeom prst="rect">
            <a:avLst/>
          </a:prstGeom>
          <a:ln>
            <a:solidFill>
              <a:schemeClr val="tx1"/>
            </a:solidFill>
          </a:ln>
        </p:spPr>
      </p:pic>
      <p:pic>
        <p:nvPicPr>
          <p:cNvPr id="19" name="Imagen 18">
            <a:extLst>
              <a:ext uri="{FF2B5EF4-FFF2-40B4-BE49-F238E27FC236}">
                <a16:creationId xmlns:a16="http://schemas.microsoft.com/office/drawing/2014/main" id="{7481A0E3-A477-F29D-C595-2127804A5819}"/>
              </a:ext>
            </a:extLst>
          </p:cNvPr>
          <p:cNvPicPr>
            <a:picLocks noChangeAspect="1"/>
          </p:cNvPicPr>
          <p:nvPr/>
        </p:nvPicPr>
        <p:blipFill>
          <a:blip r:embed="rId9"/>
          <a:stretch>
            <a:fillRect/>
          </a:stretch>
        </p:blipFill>
        <p:spPr>
          <a:xfrm>
            <a:off x="1142715" y="5649186"/>
            <a:ext cx="6225181" cy="944103"/>
          </a:xfrm>
          <a:prstGeom prst="rect">
            <a:avLst/>
          </a:prstGeom>
          <a:ln>
            <a:solidFill>
              <a:schemeClr val="tx1"/>
            </a:solidFill>
          </a:ln>
        </p:spPr>
      </p:pic>
      <p:sp>
        <p:nvSpPr>
          <p:cNvPr id="21" name="CuadroTexto 20">
            <a:extLst>
              <a:ext uri="{FF2B5EF4-FFF2-40B4-BE49-F238E27FC236}">
                <a16:creationId xmlns:a16="http://schemas.microsoft.com/office/drawing/2014/main" id="{FC0C24C8-8572-FE0F-127E-E15D64C97CBA}"/>
              </a:ext>
            </a:extLst>
          </p:cNvPr>
          <p:cNvSpPr txBox="1"/>
          <p:nvPr/>
        </p:nvSpPr>
        <p:spPr>
          <a:xfrm>
            <a:off x="1079068" y="5244413"/>
            <a:ext cx="6118166"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4. Resultado</a:t>
            </a:r>
            <a:endParaRPr lang="es-ES" dirty="0"/>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EDF7F894-C61B-FAB5-750C-9A41FCEF7FAB}"/>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0241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Escribiendo instrucciones en </a:t>
            </a:r>
            <a:r>
              <a:rPr lang="es-ES" dirty="0" err="1">
                <a:latin typeface="Cascadia Code" panose="020B0609020000020004" pitchFamily="49" charset="0"/>
                <a:ea typeface="Cascadia Code" panose="020B0609020000020004" pitchFamily="49" charset="0"/>
                <a:cs typeface="Cascadia Code" panose="020B0609020000020004" pitchFamily="49" charset="0"/>
              </a:rPr>
              <a:t>PyCharm</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39</a:t>
            </a:r>
            <a:endParaRPr lang="es-ES" dirty="0"/>
          </a:p>
        </p:txBody>
      </p:sp>
      <p:sp>
        <p:nvSpPr>
          <p:cNvPr id="13" name="CuadroTexto 12">
            <a:extLst>
              <a:ext uri="{FF2B5EF4-FFF2-40B4-BE49-F238E27FC236}">
                <a16:creationId xmlns:a16="http://schemas.microsoft.com/office/drawing/2014/main" id="{7B43FBC4-B267-9DDE-1718-2A40E1799928}"/>
              </a:ext>
            </a:extLst>
          </p:cNvPr>
          <p:cNvSpPr txBox="1"/>
          <p:nvPr/>
        </p:nvSpPr>
        <p:spPr>
          <a:xfrm>
            <a:off x="5726698" y="2598130"/>
            <a:ext cx="6163273" cy="3970318"/>
          </a:xfrm>
          <a:prstGeom prst="rect">
            <a:avLst/>
          </a:prstGeom>
          <a:noFill/>
        </p:spPr>
        <p:txBody>
          <a:bodyPr wrap="square">
            <a:spAutoFit/>
          </a:bodyPr>
          <a:lstStyle/>
          <a:p>
            <a:pPr marL="342900" indent="-342900" algn="just">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Cuando escribimos una instrucción en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PyCharm</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el IDE nos recomendará posibles instrucciones y estructuras que encajan con lo que estamos escribiendo. </a:t>
            </a:r>
          </a:p>
          <a:p>
            <a:pPr marL="342900" indent="-342900" algn="just">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lgn="just">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Podemos movernos entre las opciones con las flechas del teclado y presionar tabulador o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enter</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para seleccionar la opción resaltada, escribiendo así el comando.</a:t>
            </a:r>
          </a:p>
          <a:p>
            <a:pPr marL="342900" indent="-342900" algn="just">
              <a:buAutoNum type="arabicPeriod"/>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marL="342900" indent="-342900" algn="just">
              <a:buAutoNum type="arabicPeriod"/>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Veremos como el editor de texto de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PyCharm</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resalta las palabras en diferentes colores dependiendo de su función.</a:t>
            </a:r>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EDF7F894-C61B-FAB5-750C-9A41FCEF7FAB}"/>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 name="Imagen 3">
            <a:extLst>
              <a:ext uri="{FF2B5EF4-FFF2-40B4-BE49-F238E27FC236}">
                <a16:creationId xmlns:a16="http://schemas.microsoft.com/office/drawing/2014/main" id="{783F723D-655E-B39A-BEF2-B04868FA9C2A}"/>
              </a:ext>
            </a:extLst>
          </p:cNvPr>
          <p:cNvPicPr>
            <a:picLocks noChangeAspect="1"/>
          </p:cNvPicPr>
          <p:nvPr/>
        </p:nvPicPr>
        <p:blipFill>
          <a:blip r:embed="rId6"/>
          <a:stretch>
            <a:fillRect/>
          </a:stretch>
        </p:blipFill>
        <p:spPr>
          <a:xfrm>
            <a:off x="260601" y="3646265"/>
            <a:ext cx="5055534" cy="1169250"/>
          </a:xfrm>
          <a:prstGeom prst="rect">
            <a:avLst/>
          </a:prstGeom>
          <a:ln>
            <a:solidFill>
              <a:schemeClr val="tx1"/>
            </a:solidFill>
          </a:ln>
        </p:spPr>
      </p:pic>
      <p:pic>
        <p:nvPicPr>
          <p:cNvPr id="10" name="Imagen 9">
            <a:extLst>
              <a:ext uri="{FF2B5EF4-FFF2-40B4-BE49-F238E27FC236}">
                <a16:creationId xmlns:a16="http://schemas.microsoft.com/office/drawing/2014/main" id="{B6291FC4-99D6-FEAE-F54F-0E46A308A825}"/>
              </a:ext>
            </a:extLst>
          </p:cNvPr>
          <p:cNvPicPr>
            <a:picLocks noChangeAspect="1"/>
          </p:cNvPicPr>
          <p:nvPr/>
        </p:nvPicPr>
        <p:blipFill>
          <a:blip r:embed="rId7"/>
          <a:stretch>
            <a:fillRect/>
          </a:stretch>
        </p:blipFill>
        <p:spPr>
          <a:xfrm>
            <a:off x="1478486" y="4629529"/>
            <a:ext cx="3152037" cy="968808"/>
          </a:xfrm>
          <a:prstGeom prst="rect">
            <a:avLst/>
          </a:prstGeom>
          <a:ln>
            <a:solidFill>
              <a:schemeClr val="tx1"/>
            </a:solidFill>
          </a:ln>
        </p:spPr>
      </p:pic>
    </p:spTree>
    <p:extLst>
      <p:ext uri="{BB962C8B-B14F-4D97-AF65-F5344CB8AC3E}">
        <p14:creationId xmlns:p14="http://schemas.microsoft.com/office/powerpoint/2010/main" val="226232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78F33F-6F03-39DA-D2DC-62BFF9F3DF27}"/>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5" name="CuadroTexto 4">
            <a:extLst>
              <a:ext uri="{FF2B5EF4-FFF2-40B4-BE49-F238E27FC236}">
                <a16:creationId xmlns:a16="http://schemas.microsoft.com/office/drawing/2014/main" id="{0B2549B3-2AB7-A102-3B6D-3C69E9F19125}"/>
              </a:ext>
            </a:extLst>
          </p:cNvPr>
          <p:cNvSpPr txBox="1"/>
          <p:nvPr/>
        </p:nvSpPr>
        <p:spPr>
          <a:xfrm rot="21246242">
            <a:off x="908967" y="2084898"/>
            <a:ext cx="6122504" cy="523220"/>
          </a:xfrm>
          <a:prstGeom prst="rect">
            <a:avLst/>
          </a:prstGeom>
          <a:noFill/>
        </p:spPr>
        <p:txBody>
          <a:bodyPr wrap="square">
            <a:spAutoFit/>
          </a:bodyPr>
          <a:lstStyle/>
          <a:p>
            <a:r>
              <a:rPr lang="es-ES" sz="2800" dirty="0">
                <a:latin typeface="Cascadia Code" panose="020B0609020000020004" pitchFamily="49" charset="0"/>
                <a:ea typeface="Cascadia Code" panose="020B0609020000020004" pitchFamily="49" charset="0"/>
                <a:cs typeface="Cascadia Code" panose="020B0609020000020004" pitchFamily="49" charset="0"/>
              </a:rPr>
              <a:t>¿Inteligencia Artificial?</a:t>
            </a:r>
            <a:endParaRPr lang="es-ES" sz="2800" dirty="0"/>
          </a:p>
        </p:txBody>
      </p:sp>
      <p:sp>
        <p:nvSpPr>
          <p:cNvPr id="7" name="CuadroTexto 6">
            <a:extLst>
              <a:ext uri="{FF2B5EF4-FFF2-40B4-BE49-F238E27FC236}">
                <a16:creationId xmlns:a16="http://schemas.microsoft.com/office/drawing/2014/main" id="{5BF95452-3E75-F80B-38ED-AB7FD68F8317}"/>
              </a:ext>
            </a:extLst>
          </p:cNvPr>
          <p:cNvSpPr txBox="1"/>
          <p:nvPr/>
        </p:nvSpPr>
        <p:spPr>
          <a:xfrm rot="21265395">
            <a:off x="6338201" y="5226267"/>
            <a:ext cx="6122504" cy="646331"/>
          </a:xfrm>
          <a:prstGeom prst="rect">
            <a:avLst/>
          </a:prstGeom>
          <a:noFill/>
        </p:spPr>
        <p:txBody>
          <a:bodyPr wrap="square">
            <a:spAutoFit/>
          </a:bodyPr>
          <a:lstStyle/>
          <a:p>
            <a:r>
              <a:rPr lang="es-ES" sz="3600" dirty="0">
                <a:latin typeface="Cascadia Code" panose="020B0609020000020004" pitchFamily="49" charset="0"/>
                <a:ea typeface="Cascadia Code" panose="020B0609020000020004" pitchFamily="49" charset="0"/>
                <a:cs typeface="Cascadia Code" panose="020B0609020000020004" pitchFamily="49" charset="0"/>
              </a:rPr>
              <a:t>¿Deep </a:t>
            </a:r>
            <a:r>
              <a:rPr lang="es-ES" sz="36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3600" dirty="0">
                <a:latin typeface="Cascadia Code" panose="020B0609020000020004" pitchFamily="49" charset="0"/>
                <a:ea typeface="Cascadia Code" panose="020B0609020000020004" pitchFamily="49" charset="0"/>
                <a:cs typeface="Cascadia Code" panose="020B0609020000020004" pitchFamily="49" charset="0"/>
              </a:rPr>
              <a:t>?</a:t>
            </a:r>
            <a:endParaRPr lang="es-ES" sz="3600" dirty="0"/>
          </a:p>
        </p:txBody>
      </p:sp>
      <p:sp>
        <p:nvSpPr>
          <p:cNvPr id="8" name="CuadroTexto 7">
            <a:extLst>
              <a:ext uri="{FF2B5EF4-FFF2-40B4-BE49-F238E27FC236}">
                <a16:creationId xmlns:a16="http://schemas.microsoft.com/office/drawing/2014/main" id="{BC5E4D4C-3A55-3DE9-2809-A94A4BCCA1AF}"/>
              </a:ext>
            </a:extLst>
          </p:cNvPr>
          <p:cNvSpPr txBox="1"/>
          <p:nvPr/>
        </p:nvSpPr>
        <p:spPr>
          <a:xfrm rot="696209">
            <a:off x="3055415" y="3735775"/>
            <a:ext cx="6122504"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¿Machine </a:t>
            </a:r>
            <a:r>
              <a:rPr lang="es-ES" sz="32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3200" dirty="0">
                <a:latin typeface="Cascadia Code" panose="020B0609020000020004" pitchFamily="49" charset="0"/>
                <a:ea typeface="Cascadia Code" panose="020B0609020000020004" pitchFamily="49" charset="0"/>
                <a:cs typeface="Cascadia Code" panose="020B0609020000020004" pitchFamily="49" charset="0"/>
              </a:rPr>
              <a:t>?</a:t>
            </a:r>
            <a:endParaRPr lang="es-ES" sz="3200" dirty="0"/>
          </a:p>
        </p:txBody>
      </p:sp>
      <p:sp>
        <p:nvSpPr>
          <p:cNvPr id="13" name="CuadroTexto 12">
            <a:extLst>
              <a:ext uri="{FF2B5EF4-FFF2-40B4-BE49-F238E27FC236}">
                <a16:creationId xmlns:a16="http://schemas.microsoft.com/office/drawing/2014/main" id="{1BF03B5B-75E2-00A0-FB0A-98FC117F4548}"/>
              </a:ext>
            </a:extLst>
          </p:cNvPr>
          <p:cNvSpPr txBox="1"/>
          <p:nvPr/>
        </p:nvSpPr>
        <p:spPr>
          <a:xfrm rot="526447">
            <a:off x="6362240" y="3118925"/>
            <a:ext cx="6122504" cy="707886"/>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¿Redes Neuronales?</a:t>
            </a:r>
            <a:endParaRPr lang="es-ES" sz="4000" dirty="0"/>
          </a:p>
        </p:txBody>
      </p:sp>
      <p:sp>
        <p:nvSpPr>
          <p:cNvPr id="14" name="CuadroTexto 13">
            <a:extLst>
              <a:ext uri="{FF2B5EF4-FFF2-40B4-BE49-F238E27FC236}">
                <a16:creationId xmlns:a16="http://schemas.microsoft.com/office/drawing/2014/main" id="{088B18A4-3B63-CD50-C9C4-7B6CECFE0881}"/>
              </a:ext>
            </a:extLst>
          </p:cNvPr>
          <p:cNvSpPr txBox="1"/>
          <p:nvPr/>
        </p:nvSpPr>
        <p:spPr>
          <a:xfrm rot="364684">
            <a:off x="1772828" y="4780458"/>
            <a:ext cx="6122504" cy="646331"/>
          </a:xfrm>
          <a:prstGeom prst="rect">
            <a:avLst/>
          </a:prstGeom>
          <a:noFill/>
        </p:spPr>
        <p:txBody>
          <a:bodyPr wrap="square">
            <a:spAutoFit/>
          </a:bodyPr>
          <a:lstStyle/>
          <a:p>
            <a:r>
              <a:rPr lang="es-ES" sz="3600" dirty="0">
                <a:latin typeface="Cascadia Code" panose="020B0609020000020004" pitchFamily="49" charset="0"/>
                <a:ea typeface="Cascadia Code" panose="020B0609020000020004" pitchFamily="49" charset="0"/>
                <a:cs typeface="Cascadia Code" panose="020B0609020000020004" pitchFamily="49" charset="0"/>
              </a:rPr>
              <a:t>¿Big Data?</a:t>
            </a:r>
            <a:endParaRPr lang="es-ES" sz="3600" dirty="0"/>
          </a:p>
        </p:txBody>
      </p:sp>
      <p:sp>
        <p:nvSpPr>
          <p:cNvPr id="15" name="CuadroTexto 14">
            <a:extLst>
              <a:ext uri="{FF2B5EF4-FFF2-40B4-BE49-F238E27FC236}">
                <a16:creationId xmlns:a16="http://schemas.microsoft.com/office/drawing/2014/main" id="{ABF6BDD2-FAF7-7525-679D-9D8CA08A18D5}"/>
              </a:ext>
            </a:extLst>
          </p:cNvPr>
          <p:cNvSpPr txBox="1"/>
          <p:nvPr/>
        </p:nvSpPr>
        <p:spPr>
          <a:xfrm rot="20733827">
            <a:off x="1861566" y="5374260"/>
            <a:ext cx="6122504" cy="523220"/>
          </a:xfrm>
          <a:prstGeom prst="rect">
            <a:avLst/>
          </a:prstGeom>
          <a:noFill/>
        </p:spPr>
        <p:txBody>
          <a:bodyPr wrap="square">
            <a:spAutoFit/>
          </a:bodyPr>
          <a:lstStyle/>
          <a:p>
            <a:r>
              <a:rPr lang="es-ES" sz="2800" dirty="0">
                <a:latin typeface="Cascadia Code" panose="020B0609020000020004" pitchFamily="49" charset="0"/>
                <a:ea typeface="Cascadia Code" panose="020B0609020000020004" pitchFamily="49" charset="0"/>
                <a:cs typeface="Cascadia Code" panose="020B0609020000020004" pitchFamily="49" charset="0"/>
              </a:rPr>
              <a:t>¿IA Débil y Fuerte?</a:t>
            </a:r>
            <a:endParaRPr lang="es-ES" sz="2800" dirty="0"/>
          </a:p>
        </p:txBody>
      </p:sp>
    </p:spTree>
    <p:extLst>
      <p:ext uri="{BB962C8B-B14F-4D97-AF65-F5344CB8AC3E}">
        <p14:creationId xmlns:p14="http://schemas.microsoft.com/office/powerpoint/2010/main" val="3067175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17933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Eligiendo un IDE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IDEal</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PyCharm</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Escribiendo instrucciones en </a:t>
            </a:r>
            <a:r>
              <a:rPr lang="es-ES" dirty="0" err="1">
                <a:latin typeface="Cascadia Code" panose="020B0609020000020004" pitchFamily="49" charset="0"/>
                <a:ea typeface="Cascadia Code" panose="020B0609020000020004" pitchFamily="49" charset="0"/>
                <a:cs typeface="Cascadia Code" panose="020B0609020000020004" pitchFamily="49" charset="0"/>
              </a:rPr>
              <a:t>PyCharm</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40</a:t>
            </a:r>
            <a:endParaRPr lang="es-ES" dirty="0"/>
          </a:p>
        </p:txBody>
      </p:sp>
      <p:sp>
        <p:nvSpPr>
          <p:cNvPr id="13" name="CuadroTexto 12">
            <a:extLst>
              <a:ext uri="{FF2B5EF4-FFF2-40B4-BE49-F238E27FC236}">
                <a16:creationId xmlns:a16="http://schemas.microsoft.com/office/drawing/2014/main" id="{7B43FBC4-B267-9DDE-1718-2A40E1799928}"/>
              </a:ext>
            </a:extLst>
          </p:cNvPr>
          <p:cNvSpPr txBox="1"/>
          <p:nvPr/>
        </p:nvSpPr>
        <p:spPr>
          <a:xfrm>
            <a:off x="599379" y="2935534"/>
            <a:ext cx="10830621" cy="646331"/>
          </a:xfrm>
          <a:prstGeom prst="rect">
            <a:avLst/>
          </a:prstGeom>
          <a:noFill/>
        </p:spPr>
        <p:txBody>
          <a:bodyPr wrap="square">
            <a:spAutoFit/>
          </a:bodyPr>
          <a:lstStyle/>
          <a:p>
            <a:pPr algn="just"/>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PyCharm</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además, nos mostrará cuando una instrucción le mosquea o tiene un error.</a:t>
            </a:r>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3608594"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3624349" y="714560"/>
            <a:ext cx="4572000"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8196349" y="955260"/>
            <a:ext cx="3979896"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EDF7F894-C61B-FAB5-750C-9A41FCEF7FAB}"/>
              </a:ext>
            </a:extLst>
          </p:cNvPr>
          <p:cNvSpPr txBox="1"/>
          <p:nvPr/>
        </p:nvSpPr>
        <p:spPr>
          <a:xfrm>
            <a:off x="3891546" y="693649"/>
            <a:ext cx="5086200" cy="523220"/>
          </a:xfrm>
          <a:prstGeom prst="rect">
            <a:avLst/>
          </a:prstGeom>
          <a:noFill/>
        </p:spPr>
        <p:txBody>
          <a:bodyPr wrap="square">
            <a:spAutoFit/>
          </a:bodyPr>
          <a:lstStyle/>
          <a:p>
            <a:pPr algn="l"/>
            <a:r>
              <a:rPr lang="es-ES" sz="2800" dirty="0">
                <a:latin typeface="Cascadia Code" panose="020B0609020000020004" pitchFamily="49" charset="0"/>
                <a:ea typeface="Cascadia Code" panose="020B0609020000020004" pitchFamily="49" charset="0"/>
                <a:cs typeface="Cascadia Code" panose="020B0609020000020004" pitchFamily="49" charset="0"/>
              </a:rPr>
              <a:t>Entendiendo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PyCharm</a:t>
            </a:r>
            <a:endParaRPr lang="es-ES" sz="28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Imagen 4">
            <a:extLst>
              <a:ext uri="{FF2B5EF4-FFF2-40B4-BE49-F238E27FC236}">
                <a16:creationId xmlns:a16="http://schemas.microsoft.com/office/drawing/2014/main" id="{4A60E577-E1B2-10A6-B355-D3D8DB4EDA0A}"/>
              </a:ext>
            </a:extLst>
          </p:cNvPr>
          <p:cNvPicPr>
            <a:picLocks noChangeAspect="1"/>
          </p:cNvPicPr>
          <p:nvPr/>
        </p:nvPicPr>
        <p:blipFill>
          <a:blip r:embed="rId6"/>
          <a:stretch>
            <a:fillRect/>
          </a:stretch>
        </p:blipFill>
        <p:spPr>
          <a:xfrm>
            <a:off x="1866900" y="3514111"/>
            <a:ext cx="7913808" cy="777249"/>
          </a:xfrm>
          <a:prstGeom prst="rect">
            <a:avLst/>
          </a:prstGeom>
          <a:ln>
            <a:solidFill>
              <a:schemeClr val="tx1"/>
            </a:solidFill>
          </a:ln>
        </p:spPr>
      </p:pic>
      <p:pic>
        <p:nvPicPr>
          <p:cNvPr id="11" name="Imagen 10">
            <a:extLst>
              <a:ext uri="{FF2B5EF4-FFF2-40B4-BE49-F238E27FC236}">
                <a16:creationId xmlns:a16="http://schemas.microsoft.com/office/drawing/2014/main" id="{A84700B3-0274-D6C0-858A-EFCC6A030330}"/>
              </a:ext>
            </a:extLst>
          </p:cNvPr>
          <p:cNvPicPr>
            <a:picLocks noChangeAspect="1"/>
          </p:cNvPicPr>
          <p:nvPr/>
        </p:nvPicPr>
        <p:blipFill>
          <a:blip r:embed="rId7"/>
          <a:stretch>
            <a:fillRect/>
          </a:stretch>
        </p:blipFill>
        <p:spPr>
          <a:xfrm>
            <a:off x="5513387" y="3800496"/>
            <a:ext cx="3057525" cy="1276350"/>
          </a:xfrm>
          <a:prstGeom prst="rect">
            <a:avLst/>
          </a:prstGeom>
          <a:ln>
            <a:solidFill>
              <a:schemeClr val="tx1"/>
            </a:solidFill>
          </a:ln>
        </p:spPr>
      </p:pic>
    </p:spTree>
    <p:extLst>
      <p:ext uri="{BB962C8B-B14F-4D97-AF65-F5344CB8AC3E}">
        <p14:creationId xmlns:p14="http://schemas.microsoft.com/office/powerpoint/2010/main" val="412056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7543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7" name="Imagen 6">
            <a:extLst>
              <a:ext uri="{FF2B5EF4-FFF2-40B4-BE49-F238E27FC236}">
                <a16:creationId xmlns:a16="http://schemas.microsoft.com/office/drawing/2014/main" id="{8DCC092E-19EB-DCA1-E61C-20F33C00E044}"/>
              </a:ext>
            </a:extLst>
          </p:cNvPr>
          <p:cNvPicPr>
            <a:picLocks noChangeAspect="1"/>
          </p:cNvPicPr>
          <p:nvPr/>
        </p:nvPicPr>
        <p:blipFill>
          <a:blip r:embed="rId4"/>
          <a:stretch>
            <a:fillRect/>
          </a:stretch>
        </p:blipFill>
        <p:spPr>
          <a:xfrm>
            <a:off x="726195" y="2433995"/>
            <a:ext cx="5878633" cy="2452837"/>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13" name="Imagen 12">
            <a:extLst>
              <a:ext uri="{FF2B5EF4-FFF2-40B4-BE49-F238E27FC236}">
                <a16:creationId xmlns:a16="http://schemas.microsoft.com/office/drawing/2014/main" id="{1FA64645-5AB2-F42B-1511-E3055731CA30}"/>
              </a:ext>
            </a:extLst>
          </p:cNvPr>
          <p:cNvPicPr>
            <a:picLocks noChangeAspect="1"/>
          </p:cNvPicPr>
          <p:nvPr/>
        </p:nvPicPr>
        <p:blipFill>
          <a:blip r:embed="rId5"/>
          <a:stretch>
            <a:fillRect/>
          </a:stretch>
        </p:blipFill>
        <p:spPr>
          <a:xfrm>
            <a:off x="4673097" y="4429826"/>
            <a:ext cx="6886575" cy="129540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spTree>
    <p:extLst>
      <p:ext uri="{BB962C8B-B14F-4D97-AF65-F5344CB8AC3E}">
        <p14:creationId xmlns:p14="http://schemas.microsoft.com/office/powerpoint/2010/main" val="359544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que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5" name="Imagen 4">
            <a:extLst>
              <a:ext uri="{FF2B5EF4-FFF2-40B4-BE49-F238E27FC236}">
                <a16:creationId xmlns:a16="http://schemas.microsoft.com/office/drawing/2014/main" id="{34C868B2-58D8-6729-D4C6-6802E853D5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24" b="89822" l="9144" r="89883">
                        <a14:foregroundMark x1="43580" y1="65649" x2="11868" y2="58015"/>
                        <a14:foregroundMark x1="11868" y1="58015" x2="20039" y2="67684"/>
                        <a14:foregroundMark x1="20039" y1="67684" x2="24903" y2="67430"/>
                        <a14:foregroundMark x1="8560" y1="50127" x2="9144" y2="64885"/>
                        <a14:foregroundMark x1="9144" y1="64885" x2="10117" y2="68193"/>
                        <a14:foregroundMark x1="71401" y1="29262" x2="79767" y2="36896"/>
                        <a14:foregroundMark x1="79767" y1="36896" x2="82685" y2="49873"/>
                        <a14:foregroundMark x1="82685" y1="49873" x2="64008" y2="60814"/>
                      </a14:backgroundRemoval>
                    </a14:imgEffect>
                  </a14:imgLayer>
                </a14:imgProps>
              </a:ext>
            </a:extLst>
          </a:blip>
          <a:stretch>
            <a:fillRect/>
          </a:stretch>
        </p:blipFill>
        <p:spPr>
          <a:xfrm>
            <a:off x="129777" y="2988595"/>
            <a:ext cx="2305300" cy="1762612"/>
          </a:xfrm>
          <a:prstGeom prst="rect">
            <a:avLst/>
          </a:prstGeom>
        </p:spPr>
      </p:pic>
      <p:pic>
        <p:nvPicPr>
          <p:cNvPr id="14" name="Imagen 13">
            <a:extLst>
              <a:ext uri="{FF2B5EF4-FFF2-40B4-BE49-F238E27FC236}">
                <a16:creationId xmlns:a16="http://schemas.microsoft.com/office/drawing/2014/main" id="{A553EE86-F9BB-4B0E-5C63-749B0173520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64" b="94380" l="7872" r="95532">
                        <a14:foregroundMark x1="50000" y1="50388" x2="48723" y2="36240"/>
                        <a14:foregroundMark x1="48723" y1="36240" x2="39362" y2="24031"/>
                        <a14:foregroundMark x1="39362" y1="24031" x2="42553" y2="35465"/>
                        <a14:foregroundMark x1="42553" y1="35465" x2="51064" y2="19574"/>
                        <a14:foregroundMark x1="51064" y1="19574" x2="45532" y2="11047"/>
                        <a14:foregroundMark x1="45532" y1="11047" x2="31064" y2="10271"/>
                        <a14:foregroundMark x1="31064" y1="10271" x2="17021" y2="20736"/>
                        <a14:foregroundMark x1="17021" y1="20736" x2="14468" y2="33527"/>
                        <a14:foregroundMark x1="14468" y1="33527" x2="22128" y2="46899"/>
                        <a14:foregroundMark x1="22128" y1="46899" x2="32553" y2="52132"/>
                        <a14:foregroundMark x1="32553" y1="52132" x2="58936" y2="55814"/>
                        <a14:foregroundMark x1="58936" y1="55814" x2="92340" y2="93023"/>
                        <a14:foregroundMark x1="95532" y1="94380" x2="94681" y2="89147"/>
                        <a14:foregroundMark x1="57021" y1="55814" x2="21915" y2="55814"/>
                        <a14:foregroundMark x1="26809" y1="48450" x2="36383" y2="20930"/>
                        <a14:foregroundMark x1="34043" y1="14535" x2="43617" y2="43217"/>
                        <a14:foregroundMark x1="43617" y1="43217" x2="43830" y2="43411"/>
                        <a14:foregroundMark x1="55319" y1="39341" x2="48085" y2="18023"/>
                        <a14:foregroundMark x1="48085" y1="18023" x2="36596" y2="13566"/>
                        <a14:foregroundMark x1="36596" y1="13566" x2="17872" y2="17636"/>
                        <a14:foregroundMark x1="17872" y1="17636" x2="19362" y2="40310"/>
                        <a14:foregroundMark x1="19362" y1="40310" x2="42340" y2="45736"/>
                        <a14:foregroundMark x1="42340" y1="45736" x2="57021" y2="28295"/>
                        <a14:foregroundMark x1="57021" y1="28295" x2="52553" y2="15698"/>
                        <a14:foregroundMark x1="52553" y1="15698" x2="34043" y2="8333"/>
                        <a14:foregroundMark x1="34043" y1="8333" x2="22979" y2="9109"/>
                        <a14:foregroundMark x1="39149" y1="4457" x2="39149" y2="4457"/>
                        <a14:foregroundMark x1="12979" y1="22868" x2="11489" y2="37403"/>
                        <a14:foregroundMark x1="21915" y1="55814" x2="15106" y2="49612"/>
                        <a14:foregroundMark x1="14468" y1="49612" x2="11277" y2="41473"/>
                        <a14:foregroundMark x1="11277" y1="48643" x2="11277" y2="44380"/>
                        <a14:foregroundMark x1="10426" y1="45543" x2="9362" y2="42442"/>
                        <a14:foregroundMark x1="7872" y1="28488" x2="7872" y2="28488"/>
                      </a14:backgroundRemoval>
                    </a14:imgEffect>
                  </a14:imgLayer>
                </a14:imgProps>
              </a:ext>
            </a:extLst>
          </a:blip>
          <a:stretch>
            <a:fillRect/>
          </a:stretch>
        </p:blipFill>
        <p:spPr>
          <a:xfrm>
            <a:off x="2894481" y="3380090"/>
            <a:ext cx="1366049" cy="1499747"/>
          </a:xfrm>
          <a:prstGeom prst="rect">
            <a:avLst/>
          </a:prstGeom>
        </p:spPr>
      </p:pic>
      <p:sp>
        <p:nvSpPr>
          <p:cNvPr id="16" name="CuadroTexto 15">
            <a:extLst>
              <a:ext uri="{FF2B5EF4-FFF2-40B4-BE49-F238E27FC236}">
                <a16:creationId xmlns:a16="http://schemas.microsoft.com/office/drawing/2014/main" id="{AA539BF1-2296-E656-4098-5259662FC4C8}"/>
              </a:ext>
            </a:extLst>
          </p:cNvPr>
          <p:cNvSpPr txBox="1"/>
          <p:nvPr/>
        </p:nvSpPr>
        <p:spPr>
          <a:xfrm>
            <a:off x="129777" y="269653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Conducir</a:t>
            </a:r>
            <a:endParaRPr lang="es-ES" dirty="0"/>
          </a:p>
        </p:txBody>
      </p:sp>
      <p:sp>
        <p:nvSpPr>
          <p:cNvPr id="17" name="CuadroTexto 16">
            <a:extLst>
              <a:ext uri="{FF2B5EF4-FFF2-40B4-BE49-F238E27FC236}">
                <a16:creationId xmlns:a16="http://schemas.microsoft.com/office/drawing/2014/main" id="{769273C8-3CAD-7CCD-6BB4-506FBA88D92B}"/>
              </a:ext>
            </a:extLst>
          </p:cNvPr>
          <p:cNvSpPr txBox="1"/>
          <p:nvPr/>
        </p:nvSpPr>
        <p:spPr>
          <a:xfrm>
            <a:off x="2377958" y="2979015"/>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Analizar Patrones</a:t>
            </a:r>
            <a:endParaRPr lang="es-ES" dirty="0"/>
          </a:p>
        </p:txBody>
      </p:sp>
      <p:pic>
        <p:nvPicPr>
          <p:cNvPr id="23" name="Imagen 22" descr="Imagen que contiene tabla, parado, frente, pequeño&#10;&#10;Descripción generada automáticamente">
            <a:extLst>
              <a:ext uri="{FF2B5EF4-FFF2-40B4-BE49-F238E27FC236}">
                <a16:creationId xmlns:a16="http://schemas.microsoft.com/office/drawing/2014/main" id="{A067B672-038A-A273-FEC4-A1330EAE7D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6322" y="4995636"/>
            <a:ext cx="1499747" cy="1499747"/>
          </a:xfrm>
          <a:prstGeom prst="rect">
            <a:avLst/>
          </a:prstGeom>
        </p:spPr>
      </p:pic>
      <p:sp>
        <p:nvSpPr>
          <p:cNvPr id="25" name="CuadroTexto 24">
            <a:extLst>
              <a:ext uri="{FF2B5EF4-FFF2-40B4-BE49-F238E27FC236}">
                <a16:creationId xmlns:a16="http://schemas.microsoft.com/office/drawing/2014/main" id="{3A7D5948-968E-F33C-01FA-BAEA4A823CE9}"/>
              </a:ext>
            </a:extLst>
          </p:cNvPr>
          <p:cNvSpPr txBox="1"/>
          <p:nvPr/>
        </p:nvSpPr>
        <p:spPr>
          <a:xfrm>
            <a:off x="129777" y="4616417"/>
            <a:ext cx="2305300"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Reconocimiento de Voz</a:t>
            </a:r>
            <a:endParaRPr lang="es-ES" dirty="0"/>
          </a:p>
        </p:txBody>
      </p:sp>
      <p:pic>
        <p:nvPicPr>
          <p:cNvPr id="30" name="Imagen 29" descr="Una caricatura de una persona&#10;&#10;Descripción generada automáticamente con confianza baja">
            <a:extLst>
              <a:ext uri="{FF2B5EF4-FFF2-40B4-BE49-F238E27FC236}">
                <a16:creationId xmlns:a16="http://schemas.microsoft.com/office/drawing/2014/main" id="{256BD079-048E-AF25-BD1C-D9735CAA7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9754" y="3065866"/>
            <a:ext cx="3792867" cy="3792867"/>
          </a:xfrm>
          <a:prstGeom prst="rect">
            <a:avLst/>
          </a:prstGeom>
        </p:spPr>
      </p:pic>
      <p:sp>
        <p:nvSpPr>
          <p:cNvPr id="32" name="CuadroTexto 31">
            <a:extLst>
              <a:ext uri="{FF2B5EF4-FFF2-40B4-BE49-F238E27FC236}">
                <a16:creationId xmlns:a16="http://schemas.microsoft.com/office/drawing/2014/main" id="{664AB8A4-AE8F-A899-EA0A-3FAB9BA54FA2}"/>
              </a:ext>
            </a:extLst>
          </p:cNvPr>
          <p:cNvSpPr txBox="1"/>
          <p:nvPr/>
        </p:nvSpPr>
        <p:spPr>
          <a:xfrm>
            <a:off x="3146833" y="5359498"/>
            <a:ext cx="6122504" cy="646331"/>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…Pero ¿eso las vuelve más capaces que </a:t>
            </a:r>
            <a:r>
              <a:rPr lang="es-ES" dirty="0" err="1">
                <a:latin typeface="Cascadia Code" panose="020B0609020000020004" pitchFamily="49" charset="0"/>
                <a:ea typeface="Cascadia Code" panose="020B0609020000020004" pitchFamily="49" charset="0"/>
                <a:cs typeface="Cascadia Code" panose="020B0609020000020004" pitchFamily="49" charset="0"/>
              </a:rPr>
              <a:t>nosotr@s</a:t>
            </a: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74256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que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026" name="Picture 2" descr="Soccer Fail GIF by College of Natural Sciences, UT Austin">
            <a:extLst>
              <a:ext uri="{FF2B5EF4-FFF2-40B4-BE49-F238E27FC236}">
                <a16:creationId xmlns:a16="http://schemas.microsoft.com/office/drawing/2014/main" id="{7C136132-14E5-1E3A-A9AD-6A9BFB7D7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948" y="2369301"/>
            <a:ext cx="3186727" cy="179253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Robot Falling GIFs | Tenor">
            <a:extLst>
              <a:ext uri="{FF2B5EF4-FFF2-40B4-BE49-F238E27FC236}">
                <a16:creationId xmlns:a16="http://schemas.microsoft.com/office/drawing/2014/main" id="{978EF2C0-6E2C-A929-3AE2-5F9B1B528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326" y="3295770"/>
            <a:ext cx="3022323" cy="1717229"/>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obot Fail Compilation on Make a GIF">
            <a:extLst>
              <a:ext uri="{FF2B5EF4-FFF2-40B4-BE49-F238E27FC236}">
                <a16:creationId xmlns:a16="http://schemas.microsoft.com/office/drawing/2014/main" id="{1669ABFA-AEC1-D1F3-B676-F733DD95E0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82" r="8660"/>
          <a:stretch/>
        </p:blipFill>
        <p:spPr bwMode="auto">
          <a:xfrm>
            <a:off x="8267697" y="4555788"/>
            <a:ext cx="2727963" cy="191194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CE5BE21-5BA7-AE61-BCB8-B05B285232CA}"/>
              </a:ext>
            </a:extLst>
          </p:cNvPr>
          <p:cNvSpPr txBox="1"/>
          <p:nvPr/>
        </p:nvSpPr>
        <p:spPr>
          <a:xfrm>
            <a:off x="367058" y="3212904"/>
            <a:ext cx="4615760" cy="1200329"/>
          </a:xfrm>
          <a:prstGeom prst="rect">
            <a:avLst/>
          </a:prstGeom>
          <a:noFill/>
        </p:spPr>
        <p:txBody>
          <a:bodyPr wrap="square">
            <a:spAutoFit/>
          </a:bodyPr>
          <a:lstStyle/>
          <a:p>
            <a:pPr algn="just"/>
            <a:r>
              <a:rPr lang="es-ES" sz="1800" dirty="0">
                <a:latin typeface="Cascadia Code" panose="020B0609020000020004" pitchFamily="49" charset="0"/>
                <a:ea typeface="Cascadia Code" panose="020B0609020000020004" pitchFamily="49" charset="0"/>
                <a:cs typeface="Cascadia Code" panose="020B0609020000020004" pitchFamily="49" charset="0"/>
              </a:rPr>
              <a:t>Coge a cualquiera de algunas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sobresalen en un dominio muy específico, y ponlo a realizar otra muy diferente…</a:t>
            </a:r>
            <a:endParaRPr lang="es-ES"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3273285" y="5377032"/>
            <a:ext cx="6122504" cy="646331"/>
          </a:xfrm>
          <a:prstGeom prst="rect">
            <a:avLst/>
          </a:prstGeom>
          <a:noFill/>
        </p:spPr>
        <p:txBody>
          <a:bodyPr wrap="square">
            <a:spAutoFit/>
          </a:bodyPr>
          <a:lstStyle/>
          <a:p>
            <a:r>
              <a:rPr lang="es-ES" sz="3600"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I.A. Débil</a:t>
            </a:r>
            <a:endParaRPr lang="es-ES" sz="3600" dirty="0">
              <a:solidFill>
                <a:srgbClr val="FFC000"/>
              </a:solidFill>
            </a:endParaRPr>
          </a:p>
        </p:txBody>
      </p:sp>
      <p:cxnSp>
        <p:nvCxnSpPr>
          <p:cNvPr id="20" name="Conector: angular 19">
            <a:extLst>
              <a:ext uri="{FF2B5EF4-FFF2-40B4-BE49-F238E27FC236}">
                <a16:creationId xmlns:a16="http://schemas.microsoft.com/office/drawing/2014/main" id="{05A33E4F-7334-6AD3-48D1-0674B40F6699}"/>
              </a:ext>
            </a:extLst>
          </p:cNvPr>
          <p:cNvCxnSpPr>
            <a:endCxn id="18" idx="1"/>
          </p:cNvCxnSpPr>
          <p:nvPr/>
        </p:nvCxnSpPr>
        <p:spPr>
          <a:xfrm>
            <a:off x="1196340" y="4807186"/>
            <a:ext cx="2076945" cy="893012"/>
          </a:xfrm>
          <a:prstGeom prst="bentConnector3">
            <a:avLst>
              <a:gd name="adj1" fmla="val 869"/>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A04982B-F927-7B83-9012-B9BB87BEADB3}"/>
              </a:ext>
            </a:extLst>
          </p:cNvPr>
          <p:cNvSpPr txBox="1"/>
          <p:nvPr/>
        </p:nvSpPr>
        <p:spPr>
          <a:xfrm>
            <a:off x="3509174" y="6053768"/>
            <a:ext cx="4650774"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Pueden realizar un conjunto muy determinado de tareas.</a:t>
            </a:r>
            <a:endParaRPr lang="es-ES" dirty="0"/>
          </a:p>
        </p:txBody>
      </p:sp>
      <p:sp>
        <p:nvSpPr>
          <p:cNvPr id="27" name="CuadroTexto 26">
            <a:extLst>
              <a:ext uri="{FF2B5EF4-FFF2-40B4-BE49-F238E27FC236}">
                <a16:creationId xmlns:a16="http://schemas.microsoft.com/office/drawing/2014/main" id="{EEBBCB4B-5B76-BCF0-0FF5-751C57EE4A31}"/>
              </a:ext>
            </a:extLst>
          </p:cNvPr>
          <p:cNvSpPr txBox="1"/>
          <p:nvPr/>
        </p:nvSpPr>
        <p:spPr>
          <a:xfrm>
            <a:off x="6069496" y="5582845"/>
            <a:ext cx="6122504" cy="400110"/>
          </a:xfrm>
          <a:prstGeom prst="rect">
            <a:avLst/>
          </a:prstGeom>
          <a:noFill/>
        </p:spPr>
        <p:txBody>
          <a:bodyPr wrap="square">
            <a:spAutoFit/>
          </a:bodyPr>
          <a:lstStyle/>
          <a:p>
            <a:r>
              <a:rPr lang="es-ES" sz="2000"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Narrow AI</a:t>
            </a:r>
            <a:endParaRPr lang="es-ES" sz="2000" dirty="0">
              <a:solidFill>
                <a:srgbClr val="FFC000"/>
              </a:solidFill>
            </a:endParaRPr>
          </a:p>
        </p:txBody>
      </p:sp>
    </p:spTree>
    <p:extLst>
      <p:ext uri="{BB962C8B-B14F-4D97-AF65-F5344CB8AC3E}">
        <p14:creationId xmlns:p14="http://schemas.microsoft.com/office/powerpoint/2010/main" val="361579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que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7</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1643267" y="2604872"/>
            <a:ext cx="6122504" cy="646331"/>
          </a:xfrm>
          <a:prstGeom prst="rect">
            <a:avLst/>
          </a:prstGeom>
          <a:noFill/>
        </p:spPr>
        <p:txBody>
          <a:bodyPr wrap="square">
            <a:spAutoFit/>
          </a:bodyPr>
          <a:lstStyle/>
          <a:p>
            <a:r>
              <a:rPr lang="es-ES" sz="3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I.A. Fuerte</a:t>
            </a:r>
            <a:endParaRPr lang="es-ES" sz="3600" dirty="0">
              <a:solidFill>
                <a:srgbClr val="00B0F0"/>
              </a:solidFill>
            </a:endParaRPr>
          </a:p>
        </p:txBody>
      </p:sp>
      <p:sp>
        <p:nvSpPr>
          <p:cNvPr id="26" name="CuadroTexto 25">
            <a:extLst>
              <a:ext uri="{FF2B5EF4-FFF2-40B4-BE49-F238E27FC236}">
                <a16:creationId xmlns:a16="http://schemas.microsoft.com/office/drawing/2014/main" id="{5A04982B-F927-7B83-9012-B9BB87BEADB3}"/>
              </a:ext>
            </a:extLst>
          </p:cNvPr>
          <p:cNvSpPr txBox="1"/>
          <p:nvPr/>
        </p:nvSpPr>
        <p:spPr>
          <a:xfrm>
            <a:off x="2262367" y="3231660"/>
            <a:ext cx="8948971"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Hacen referencia a aquellas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son capaces de aplicarse a gran variedad de problemas.</a:t>
            </a:r>
            <a:endParaRPr lang="es-ES" dirty="0"/>
          </a:p>
        </p:txBody>
      </p:sp>
      <p:sp>
        <p:nvSpPr>
          <p:cNvPr id="4" name="CuadroTexto 3">
            <a:extLst>
              <a:ext uri="{FF2B5EF4-FFF2-40B4-BE49-F238E27FC236}">
                <a16:creationId xmlns:a16="http://schemas.microsoft.com/office/drawing/2014/main" id="{908DBE1E-0067-B583-782B-5845533D0506}"/>
              </a:ext>
            </a:extLst>
          </p:cNvPr>
          <p:cNvSpPr txBox="1"/>
          <p:nvPr/>
        </p:nvSpPr>
        <p:spPr>
          <a:xfrm>
            <a:off x="4704519" y="2881307"/>
            <a:ext cx="6122504" cy="400110"/>
          </a:xfrm>
          <a:prstGeom prst="rect">
            <a:avLst/>
          </a:prstGeom>
          <a:noFill/>
        </p:spPr>
        <p:txBody>
          <a:bodyPr wrap="square">
            <a:spAutoFit/>
          </a:bodyPr>
          <a:lstStyle/>
          <a:p>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AI General</a:t>
            </a:r>
            <a:endParaRPr lang="es-ES" sz="2000" dirty="0">
              <a:solidFill>
                <a:srgbClr val="00B0F0"/>
              </a:solidFill>
            </a:endParaRPr>
          </a:p>
        </p:txBody>
      </p:sp>
      <p:sp>
        <p:nvSpPr>
          <p:cNvPr id="8" name="CuadroTexto 7">
            <a:extLst>
              <a:ext uri="{FF2B5EF4-FFF2-40B4-BE49-F238E27FC236}">
                <a16:creationId xmlns:a16="http://schemas.microsoft.com/office/drawing/2014/main" id="{88B769E5-37C8-ED03-4168-F3A0BF3F374F}"/>
              </a:ext>
            </a:extLst>
          </p:cNvPr>
          <p:cNvSpPr txBox="1"/>
          <p:nvPr/>
        </p:nvSpPr>
        <p:spPr>
          <a:xfrm>
            <a:off x="5973027" y="3663111"/>
            <a:ext cx="6122504" cy="369332"/>
          </a:xfrm>
          <a:prstGeom prst="rect">
            <a:avLst/>
          </a:prstGeom>
          <a:noFill/>
        </p:spPr>
        <p:txBody>
          <a:bodyPr wrap="square">
            <a:spAutoFit/>
          </a:bodyPr>
          <a:lstStyle/>
          <a:p>
            <a:r>
              <a:rPr lang="es-ES" sz="1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AÚN NO EXISTE</a:t>
            </a:r>
            <a:endParaRPr lang="es-ES" dirty="0">
              <a:solidFill>
                <a:srgbClr val="FF0000"/>
              </a:solidFill>
            </a:endParaRPr>
          </a:p>
        </p:txBody>
      </p:sp>
      <p:sp>
        <p:nvSpPr>
          <p:cNvPr id="14" name="CuadroTexto 13">
            <a:extLst>
              <a:ext uri="{FF2B5EF4-FFF2-40B4-BE49-F238E27FC236}">
                <a16:creationId xmlns:a16="http://schemas.microsoft.com/office/drawing/2014/main" id="{416061FC-E96C-030A-4BA7-C2D65B00B4B4}"/>
              </a:ext>
            </a:extLst>
          </p:cNvPr>
          <p:cNvSpPr txBox="1"/>
          <p:nvPr/>
        </p:nvSpPr>
        <p:spPr>
          <a:xfrm>
            <a:off x="2262367" y="403644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Avances hacia la AGI:</a:t>
            </a:r>
            <a:endParaRPr lang="es-ES" dirty="0"/>
          </a:p>
        </p:txBody>
      </p:sp>
      <p:sp>
        <p:nvSpPr>
          <p:cNvPr id="15" name="CuadroTexto 14">
            <a:extLst>
              <a:ext uri="{FF2B5EF4-FFF2-40B4-BE49-F238E27FC236}">
                <a16:creationId xmlns:a16="http://schemas.microsoft.com/office/drawing/2014/main" id="{256AF212-7A71-8F8B-5DB9-37F7C2EF8CFF}"/>
              </a:ext>
            </a:extLst>
          </p:cNvPr>
          <p:cNvSpPr txBox="1"/>
          <p:nvPr/>
        </p:nvSpPr>
        <p:spPr>
          <a:xfrm>
            <a:off x="461824" y="6173674"/>
            <a:ext cx="11268351"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Transfer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1800" dirty="0">
                <a:latin typeface="Cascadia Code" panose="020B0609020000020004" pitchFamily="49" charset="0"/>
                <a:ea typeface="Cascadia Code" panose="020B0609020000020004" pitchFamily="49" charset="0"/>
                <a:cs typeface="Cascadia Code" panose="020B0609020000020004" pitchFamily="49" charset="0"/>
              </a:rPr>
              <a:t>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Multi-task</a:t>
            </a:r>
            <a:r>
              <a:rPr lang="es-ES" sz="1800" dirty="0">
                <a:latin typeface="Cascadia Code" panose="020B0609020000020004" pitchFamily="49" charset="0"/>
                <a:ea typeface="Cascadia Code" panose="020B0609020000020004" pitchFamily="49" charset="0"/>
                <a:cs typeface="Cascadia Code" panose="020B0609020000020004" pitchFamily="49" charset="0"/>
              </a:rPr>
              <a:t>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1800" dirty="0">
                <a:latin typeface="Cascadia Code" panose="020B0609020000020004" pitchFamily="49" charset="0"/>
                <a:ea typeface="Cascadia Code" panose="020B0609020000020004" pitchFamily="49" charset="0"/>
                <a:cs typeface="Cascadia Code" panose="020B0609020000020004" pitchFamily="49" charset="0"/>
              </a:rPr>
              <a:t>			Modelos de Gran Escala	</a:t>
            </a:r>
            <a:endParaRPr lang="es-ES" dirty="0"/>
          </a:p>
        </p:txBody>
      </p:sp>
      <p:pic>
        <p:nvPicPr>
          <p:cNvPr id="22" name="Imagen 21" descr="Diagrama&#10;&#10;Descripción generada automáticamente">
            <a:extLst>
              <a:ext uri="{FF2B5EF4-FFF2-40B4-BE49-F238E27FC236}">
                <a16:creationId xmlns:a16="http://schemas.microsoft.com/office/drawing/2014/main" id="{85AC609F-468B-9AA9-3676-B458B67C5769}"/>
              </a:ext>
            </a:extLst>
          </p:cNvPr>
          <p:cNvPicPr>
            <a:picLocks noChangeAspect="1"/>
          </p:cNvPicPr>
          <p:nvPr/>
        </p:nvPicPr>
        <p:blipFill>
          <a:blip r:embed="rId4">
            <a:extLst>
              <a:ext uri="{28A0092B-C50C-407E-A947-70E740481C1C}">
                <a14:useLocalDpi xmlns:a14="http://schemas.microsoft.com/office/drawing/2010/main" val="0"/>
              </a:ext>
            </a:extLst>
          </a:blip>
          <a:srcRect b="8841"/>
          <a:stretch/>
        </p:blipFill>
        <p:spPr>
          <a:xfrm>
            <a:off x="171919" y="4404162"/>
            <a:ext cx="2942695" cy="1601667"/>
          </a:xfrm>
          <a:prstGeom prst="rect">
            <a:avLst/>
          </a:prstGeom>
        </p:spPr>
      </p:pic>
      <p:sp>
        <p:nvSpPr>
          <p:cNvPr id="25" name="CuadroTexto 24">
            <a:extLst>
              <a:ext uri="{FF2B5EF4-FFF2-40B4-BE49-F238E27FC236}">
                <a16:creationId xmlns:a16="http://schemas.microsoft.com/office/drawing/2014/main" id="{DF60C975-F55A-424D-5473-0672BC2991F9}"/>
              </a:ext>
            </a:extLst>
          </p:cNvPr>
          <p:cNvSpPr txBox="1"/>
          <p:nvPr/>
        </p:nvSpPr>
        <p:spPr>
          <a:xfrm>
            <a:off x="1003300" y="5432743"/>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Conocimiento</a:t>
            </a:r>
            <a:endParaRPr lang="es-ES" sz="1200" dirty="0"/>
          </a:p>
        </p:txBody>
      </p:sp>
      <p:sp>
        <p:nvSpPr>
          <p:cNvPr id="27" name="CuadroTexto 26">
            <a:extLst>
              <a:ext uri="{FF2B5EF4-FFF2-40B4-BE49-F238E27FC236}">
                <a16:creationId xmlns:a16="http://schemas.microsoft.com/office/drawing/2014/main" id="{3A801B61-9D25-F619-7664-E5965CB7F15D}"/>
              </a:ext>
            </a:extLst>
          </p:cNvPr>
          <p:cNvSpPr txBox="1"/>
          <p:nvPr/>
        </p:nvSpPr>
        <p:spPr>
          <a:xfrm>
            <a:off x="2263471" y="4925190"/>
            <a:ext cx="6121400" cy="276999"/>
          </a:xfrm>
          <a:prstGeom prst="rect">
            <a:avLst/>
          </a:prstGeom>
          <a:noFill/>
        </p:spPr>
        <p:txBody>
          <a:bodyPr wrap="square">
            <a:spAutoFit/>
          </a:bodyPr>
          <a:lstStyle/>
          <a:p>
            <a:r>
              <a:rPr lang="es-ES" sz="1200" dirty="0" err="1">
                <a:latin typeface="Cascadia Code" panose="020B0609020000020004" pitchFamily="49" charset="0"/>
                <a:ea typeface="Cascadia Code" panose="020B0609020000020004" pitchFamily="49" charset="0"/>
                <a:cs typeface="Cascadia Code" panose="020B0609020000020004" pitchFamily="49" charset="0"/>
              </a:rPr>
              <a:t>Dataset</a:t>
            </a:r>
            <a:r>
              <a:rPr lang="es-ES" sz="1200" dirty="0">
                <a:latin typeface="Cascadia Code" panose="020B0609020000020004" pitchFamily="49" charset="0"/>
                <a:ea typeface="Cascadia Code" panose="020B0609020000020004" pitchFamily="49" charset="0"/>
                <a:cs typeface="Cascadia Code" panose="020B0609020000020004" pitchFamily="49" charset="0"/>
              </a:rPr>
              <a:t> 2</a:t>
            </a:r>
            <a:endParaRPr lang="es-ES" sz="1200" dirty="0"/>
          </a:p>
        </p:txBody>
      </p:sp>
      <p:sp>
        <p:nvSpPr>
          <p:cNvPr id="28" name="CuadroTexto 27">
            <a:extLst>
              <a:ext uri="{FF2B5EF4-FFF2-40B4-BE49-F238E27FC236}">
                <a16:creationId xmlns:a16="http://schemas.microsoft.com/office/drawing/2014/main" id="{3F76CD40-31F3-AB97-DF74-7CF7B41B35D0}"/>
              </a:ext>
            </a:extLst>
          </p:cNvPr>
          <p:cNvSpPr txBox="1"/>
          <p:nvPr/>
        </p:nvSpPr>
        <p:spPr>
          <a:xfrm>
            <a:off x="171919" y="4904958"/>
            <a:ext cx="6121400" cy="276999"/>
          </a:xfrm>
          <a:prstGeom prst="rect">
            <a:avLst/>
          </a:prstGeom>
          <a:noFill/>
        </p:spPr>
        <p:txBody>
          <a:bodyPr wrap="square">
            <a:spAutoFit/>
          </a:bodyPr>
          <a:lstStyle/>
          <a:p>
            <a:r>
              <a:rPr lang="es-ES" sz="1200" dirty="0" err="1">
                <a:latin typeface="Cascadia Code" panose="020B0609020000020004" pitchFamily="49" charset="0"/>
                <a:ea typeface="Cascadia Code" panose="020B0609020000020004" pitchFamily="49" charset="0"/>
                <a:cs typeface="Cascadia Code" panose="020B0609020000020004" pitchFamily="49" charset="0"/>
              </a:rPr>
              <a:t>Dataset</a:t>
            </a:r>
            <a:r>
              <a:rPr lang="es-ES" sz="1200" dirty="0">
                <a:latin typeface="Cascadia Code" panose="020B0609020000020004" pitchFamily="49" charset="0"/>
                <a:ea typeface="Cascadia Code" panose="020B0609020000020004" pitchFamily="49" charset="0"/>
                <a:cs typeface="Cascadia Code" panose="020B0609020000020004" pitchFamily="49" charset="0"/>
              </a:rPr>
              <a:t> 1</a:t>
            </a:r>
            <a:endParaRPr lang="es-ES" sz="1200" dirty="0"/>
          </a:p>
        </p:txBody>
      </p:sp>
      <p:sp>
        <p:nvSpPr>
          <p:cNvPr id="29" name="CuadroTexto 28">
            <a:extLst>
              <a:ext uri="{FF2B5EF4-FFF2-40B4-BE49-F238E27FC236}">
                <a16:creationId xmlns:a16="http://schemas.microsoft.com/office/drawing/2014/main" id="{2F7025A7-80E7-64FE-8665-E42EE4ED8AAE}"/>
              </a:ext>
            </a:extLst>
          </p:cNvPr>
          <p:cNvSpPr txBox="1"/>
          <p:nvPr/>
        </p:nvSpPr>
        <p:spPr>
          <a:xfrm>
            <a:off x="737069" y="5745173"/>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Modelo 1</a:t>
            </a:r>
            <a:endParaRPr lang="es-ES" sz="1200" dirty="0"/>
          </a:p>
        </p:txBody>
      </p:sp>
      <p:sp>
        <p:nvSpPr>
          <p:cNvPr id="30" name="CuadroTexto 29">
            <a:extLst>
              <a:ext uri="{FF2B5EF4-FFF2-40B4-BE49-F238E27FC236}">
                <a16:creationId xmlns:a16="http://schemas.microsoft.com/office/drawing/2014/main" id="{58CDAE1B-8886-8DCD-49DD-6C89E1BC35FE}"/>
              </a:ext>
            </a:extLst>
          </p:cNvPr>
          <p:cNvSpPr txBox="1"/>
          <p:nvPr/>
        </p:nvSpPr>
        <p:spPr>
          <a:xfrm>
            <a:off x="2846069" y="5783168"/>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Modelo 2</a:t>
            </a:r>
            <a:endParaRPr lang="es-ES" sz="1200" dirty="0"/>
          </a:p>
        </p:txBody>
      </p:sp>
      <p:pic>
        <p:nvPicPr>
          <p:cNvPr id="32" name="Imagen 31" descr="Diagrama&#10;&#10;Descripción generada automáticamente">
            <a:extLst>
              <a:ext uri="{FF2B5EF4-FFF2-40B4-BE49-F238E27FC236}">
                <a16:creationId xmlns:a16="http://schemas.microsoft.com/office/drawing/2014/main" id="{731DBAB3-8AC8-C089-4196-C306454DDAB0}"/>
              </a:ext>
            </a:extLst>
          </p:cNvPr>
          <p:cNvPicPr>
            <a:picLocks noChangeAspect="1"/>
          </p:cNvPicPr>
          <p:nvPr/>
        </p:nvPicPr>
        <p:blipFill>
          <a:blip r:embed="rId4">
            <a:extLst>
              <a:ext uri="{28A0092B-C50C-407E-A947-70E740481C1C}">
                <a14:useLocalDpi xmlns:a14="http://schemas.microsoft.com/office/drawing/2010/main" val="0"/>
              </a:ext>
            </a:extLst>
          </a:blip>
          <a:srcRect t="58371" r="74761" b="8841"/>
          <a:stretch/>
        </p:blipFill>
        <p:spPr>
          <a:xfrm>
            <a:off x="5207645" y="5414815"/>
            <a:ext cx="1060191" cy="822359"/>
          </a:xfrm>
          <a:prstGeom prst="rect">
            <a:avLst/>
          </a:prstGeom>
        </p:spPr>
      </p:pic>
      <p:pic>
        <p:nvPicPr>
          <p:cNvPr id="34" name="Gráfico 33" descr="Portapapeles parcialmente comprobado con relleno sólido">
            <a:extLst>
              <a:ext uri="{FF2B5EF4-FFF2-40B4-BE49-F238E27FC236}">
                <a16:creationId xmlns:a16="http://schemas.microsoft.com/office/drawing/2014/main" id="{7E9A197E-E79D-2FBA-0679-B9BC6AA80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7755" y="4446687"/>
            <a:ext cx="729992" cy="729992"/>
          </a:xfrm>
          <a:prstGeom prst="rect">
            <a:avLst/>
          </a:prstGeom>
        </p:spPr>
      </p:pic>
      <p:pic>
        <p:nvPicPr>
          <p:cNvPr id="35" name="Gráfico 34" descr="Portapapeles parcialmente comprobado con relleno sólido">
            <a:extLst>
              <a:ext uri="{FF2B5EF4-FFF2-40B4-BE49-F238E27FC236}">
                <a16:creationId xmlns:a16="http://schemas.microsoft.com/office/drawing/2014/main" id="{E4A49A23-1F27-9532-79D4-D37F5DBBC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0537" y="4446687"/>
            <a:ext cx="729992" cy="729992"/>
          </a:xfrm>
          <a:prstGeom prst="rect">
            <a:avLst/>
          </a:prstGeom>
        </p:spPr>
      </p:pic>
      <p:pic>
        <p:nvPicPr>
          <p:cNvPr id="36" name="Gráfico 35" descr="Portapapeles parcialmente comprobado con relleno sólido">
            <a:extLst>
              <a:ext uri="{FF2B5EF4-FFF2-40B4-BE49-F238E27FC236}">
                <a16:creationId xmlns:a16="http://schemas.microsoft.com/office/drawing/2014/main" id="{A4EABEB3-BE1A-0140-FFDE-C24C8E7FC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7836" y="4446687"/>
            <a:ext cx="729992" cy="729992"/>
          </a:xfrm>
          <a:prstGeom prst="rect">
            <a:avLst/>
          </a:prstGeom>
        </p:spPr>
      </p:pic>
      <p:cxnSp>
        <p:nvCxnSpPr>
          <p:cNvPr id="38" name="Conector recto de flecha 37">
            <a:extLst>
              <a:ext uri="{FF2B5EF4-FFF2-40B4-BE49-F238E27FC236}">
                <a16:creationId xmlns:a16="http://schemas.microsoft.com/office/drawing/2014/main" id="{B1507F4B-567F-FF70-AAC6-66668C532418}"/>
              </a:ext>
            </a:extLst>
          </p:cNvPr>
          <p:cNvCxnSpPr/>
          <p:nvPr/>
        </p:nvCxnSpPr>
        <p:spPr>
          <a:xfrm flipH="1" flipV="1">
            <a:off x="4927600" y="5202189"/>
            <a:ext cx="512937" cy="33501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51E490AA-2B84-32CA-47EA-2A54CE23E1EA}"/>
              </a:ext>
            </a:extLst>
          </p:cNvPr>
          <p:cNvCxnSpPr>
            <a:cxnSpLocks/>
          </p:cNvCxnSpPr>
          <p:nvPr/>
        </p:nvCxnSpPr>
        <p:spPr>
          <a:xfrm flipV="1">
            <a:off x="6170529" y="5184702"/>
            <a:ext cx="376971" cy="37547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55DE044-C295-F769-9DF5-F349F6E4CDD1}"/>
              </a:ext>
            </a:extLst>
          </p:cNvPr>
          <p:cNvCxnSpPr>
            <a:cxnSpLocks/>
          </p:cNvCxnSpPr>
          <p:nvPr/>
        </p:nvCxnSpPr>
        <p:spPr>
          <a:xfrm flipV="1">
            <a:off x="5805533" y="5179424"/>
            <a:ext cx="0" cy="2682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7" name="Gráfico 46" descr="Base de datos con relleno sólido">
            <a:extLst>
              <a:ext uri="{FF2B5EF4-FFF2-40B4-BE49-F238E27FC236}">
                <a16:creationId xmlns:a16="http://schemas.microsoft.com/office/drawing/2014/main" id="{586CA65D-97A3-3AD3-43D4-5FAC5EDF52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9957" y="3772800"/>
            <a:ext cx="729992" cy="729992"/>
          </a:xfrm>
          <a:prstGeom prst="rect">
            <a:avLst/>
          </a:prstGeom>
        </p:spPr>
      </p:pic>
      <p:pic>
        <p:nvPicPr>
          <p:cNvPr id="48" name="Gráfico 47" descr="Base de datos con relleno sólido">
            <a:extLst>
              <a:ext uri="{FF2B5EF4-FFF2-40B4-BE49-F238E27FC236}">
                <a16:creationId xmlns:a16="http://schemas.microsoft.com/office/drawing/2014/main" id="{E5CC0317-D08F-F001-85FF-0AE0A931E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1932" y="4474532"/>
            <a:ext cx="729992" cy="729992"/>
          </a:xfrm>
          <a:prstGeom prst="rect">
            <a:avLst/>
          </a:prstGeom>
        </p:spPr>
      </p:pic>
      <p:pic>
        <p:nvPicPr>
          <p:cNvPr id="49" name="Gráfico 48" descr="Base de datos con relleno sólido">
            <a:extLst>
              <a:ext uri="{FF2B5EF4-FFF2-40B4-BE49-F238E27FC236}">
                <a16:creationId xmlns:a16="http://schemas.microsoft.com/office/drawing/2014/main" id="{FDDDD619-725E-719C-1CFF-F1B634A137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1932" y="5443682"/>
            <a:ext cx="729992" cy="729992"/>
          </a:xfrm>
          <a:prstGeom prst="rect">
            <a:avLst/>
          </a:prstGeom>
        </p:spPr>
      </p:pic>
      <p:sp>
        <p:nvSpPr>
          <p:cNvPr id="51" name="CuadroTexto 50">
            <a:extLst>
              <a:ext uri="{FF2B5EF4-FFF2-40B4-BE49-F238E27FC236}">
                <a16:creationId xmlns:a16="http://schemas.microsoft.com/office/drawing/2014/main" id="{E618BAD3-9582-933E-3AAA-6BA75889F306}"/>
              </a:ext>
            </a:extLst>
          </p:cNvPr>
          <p:cNvSpPr txBox="1"/>
          <p:nvPr/>
        </p:nvSpPr>
        <p:spPr>
          <a:xfrm>
            <a:off x="8629412" y="5063689"/>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pic>
        <p:nvPicPr>
          <p:cNvPr id="52" name="Imagen 51" descr="Diagrama&#10;&#10;Descripción generada automáticamente">
            <a:extLst>
              <a:ext uri="{FF2B5EF4-FFF2-40B4-BE49-F238E27FC236}">
                <a16:creationId xmlns:a16="http://schemas.microsoft.com/office/drawing/2014/main" id="{F673A13D-A544-DC76-5ED2-B97C6B4808CC}"/>
              </a:ext>
            </a:extLst>
          </p:cNvPr>
          <p:cNvPicPr>
            <a:picLocks noChangeAspect="1"/>
          </p:cNvPicPr>
          <p:nvPr/>
        </p:nvPicPr>
        <p:blipFill>
          <a:blip r:embed="rId4">
            <a:extLst>
              <a:ext uri="{28A0092B-C50C-407E-A947-70E740481C1C}">
                <a14:useLocalDpi xmlns:a14="http://schemas.microsoft.com/office/drawing/2010/main" val="0"/>
              </a:ext>
            </a:extLst>
          </a:blip>
          <a:srcRect t="58371" r="74761" b="8841"/>
          <a:stretch/>
        </p:blipFill>
        <p:spPr>
          <a:xfrm>
            <a:off x="9957862" y="4336716"/>
            <a:ext cx="1517330" cy="1176948"/>
          </a:xfrm>
          <a:prstGeom prst="rect">
            <a:avLst/>
          </a:prstGeom>
        </p:spPr>
      </p:pic>
      <p:cxnSp>
        <p:nvCxnSpPr>
          <p:cNvPr id="53" name="Conector recto de flecha 52">
            <a:extLst>
              <a:ext uri="{FF2B5EF4-FFF2-40B4-BE49-F238E27FC236}">
                <a16:creationId xmlns:a16="http://schemas.microsoft.com/office/drawing/2014/main" id="{FD8B39D4-0C77-AAEC-031E-CDD56B22031C}"/>
              </a:ext>
            </a:extLst>
          </p:cNvPr>
          <p:cNvCxnSpPr>
            <a:cxnSpLocks/>
          </p:cNvCxnSpPr>
          <p:nvPr/>
        </p:nvCxnSpPr>
        <p:spPr>
          <a:xfrm>
            <a:off x="9159754" y="4187889"/>
            <a:ext cx="1025646" cy="50646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9DCA24A-8547-7852-BA33-8EAF82FF4BB6}"/>
              </a:ext>
            </a:extLst>
          </p:cNvPr>
          <p:cNvCxnSpPr>
            <a:cxnSpLocks/>
          </p:cNvCxnSpPr>
          <p:nvPr/>
        </p:nvCxnSpPr>
        <p:spPr>
          <a:xfrm>
            <a:off x="9112693" y="4862202"/>
            <a:ext cx="1072707" cy="378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13FAB285-7E4E-95D4-D133-D5DB35A5EB4E}"/>
              </a:ext>
            </a:extLst>
          </p:cNvPr>
          <p:cNvCxnSpPr>
            <a:cxnSpLocks/>
          </p:cNvCxnSpPr>
          <p:nvPr/>
        </p:nvCxnSpPr>
        <p:spPr>
          <a:xfrm flipV="1">
            <a:off x="9160539" y="5136446"/>
            <a:ext cx="1024861" cy="55127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3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que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1643267" y="2604872"/>
            <a:ext cx="6122504" cy="646331"/>
          </a:xfrm>
          <a:prstGeom prst="rect">
            <a:avLst/>
          </a:prstGeom>
          <a:noFill/>
        </p:spPr>
        <p:txBody>
          <a:bodyPr wrap="square">
            <a:spAutoFit/>
          </a:bodyPr>
          <a:lstStyle/>
          <a:p>
            <a:r>
              <a:rPr lang="es-ES" sz="3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I.A. Fuerte</a:t>
            </a:r>
            <a:endParaRPr lang="es-ES" sz="3600" dirty="0">
              <a:solidFill>
                <a:srgbClr val="00B0F0"/>
              </a:solidFill>
            </a:endParaRPr>
          </a:p>
        </p:txBody>
      </p:sp>
      <p:sp>
        <p:nvSpPr>
          <p:cNvPr id="26" name="CuadroTexto 25">
            <a:extLst>
              <a:ext uri="{FF2B5EF4-FFF2-40B4-BE49-F238E27FC236}">
                <a16:creationId xmlns:a16="http://schemas.microsoft.com/office/drawing/2014/main" id="{5A04982B-F927-7B83-9012-B9BB87BEADB3}"/>
              </a:ext>
            </a:extLst>
          </p:cNvPr>
          <p:cNvSpPr txBox="1"/>
          <p:nvPr/>
        </p:nvSpPr>
        <p:spPr>
          <a:xfrm>
            <a:off x="2262367" y="3231660"/>
            <a:ext cx="8948971"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Hacen referencia a aquellas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son capaces de aplicarse a gran variedad de problemas.</a:t>
            </a:r>
            <a:endParaRPr lang="es-ES" dirty="0"/>
          </a:p>
        </p:txBody>
      </p:sp>
      <p:sp>
        <p:nvSpPr>
          <p:cNvPr id="4" name="CuadroTexto 3">
            <a:extLst>
              <a:ext uri="{FF2B5EF4-FFF2-40B4-BE49-F238E27FC236}">
                <a16:creationId xmlns:a16="http://schemas.microsoft.com/office/drawing/2014/main" id="{908DBE1E-0067-B583-782B-5845533D0506}"/>
              </a:ext>
            </a:extLst>
          </p:cNvPr>
          <p:cNvSpPr txBox="1"/>
          <p:nvPr/>
        </p:nvSpPr>
        <p:spPr>
          <a:xfrm>
            <a:off x="4704519" y="2881307"/>
            <a:ext cx="6122504" cy="400110"/>
          </a:xfrm>
          <a:prstGeom prst="rect">
            <a:avLst/>
          </a:prstGeom>
          <a:noFill/>
        </p:spPr>
        <p:txBody>
          <a:bodyPr wrap="square">
            <a:spAutoFit/>
          </a:bodyPr>
          <a:lstStyle/>
          <a:p>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AI General</a:t>
            </a:r>
            <a:endParaRPr lang="es-ES" sz="2000" dirty="0">
              <a:solidFill>
                <a:srgbClr val="00B0F0"/>
              </a:solidFill>
            </a:endParaRPr>
          </a:p>
        </p:txBody>
      </p:sp>
      <p:sp>
        <p:nvSpPr>
          <p:cNvPr id="8" name="CuadroTexto 7">
            <a:extLst>
              <a:ext uri="{FF2B5EF4-FFF2-40B4-BE49-F238E27FC236}">
                <a16:creationId xmlns:a16="http://schemas.microsoft.com/office/drawing/2014/main" id="{88B769E5-37C8-ED03-4168-F3A0BF3F374F}"/>
              </a:ext>
            </a:extLst>
          </p:cNvPr>
          <p:cNvSpPr txBox="1"/>
          <p:nvPr/>
        </p:nvSpPr>
        <p:spPr>
          <a:xfrm>
            <a:off x="5973027" y="3663111"/>
            <a:ext cx="6122504" cy="369332"/>
          </a:xfrm>
          <a:prstGeom prst="rect">
            <a:avLst/>
          </a:prstGeom>
          <a:noFill/>
        </p:spPr>
        <p:txBody>
          <a:bodyPr wrap="square">
            <a:spAutoFit/>
          </a:bodyPr>
          <a:lstStyle/>
          <a:p>
            <a:r>
              <a:rPr lang="es-ES" sz="1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AÚN NO EXISTE</a:t>
            </a:r>
            <a:endParaRPr lang="es-ES" dirty="0">
              <a:solidFill>
                <a:srgbClr val="FF0000"/>
              </a:solidFill>
            </a:endParaRPr>
          </a:p>
        </p:txBody>
      </p:sp>
      <p:sp>
        <p:nvSpPr>
          <p:cNvPr id="14" name="CuadroTexto 13">
            <a:extLst>
              <a:ext uri="{FF2B5EF4-FFF2-40B4-BE49-F238E27FC236}">
                <a16:creationId xmlns:a16="http://schemas.microsoft.com/office/drawing/2014/main" id="{416061FC-E96C-030A-4BA7-C2D65B00B4B4}"/>
              </a:ext>
            </a:extLst>
          </p:cNvPr>
          <p:cNvSpPr txBox="1"/>
          <p:nvPr/>
        </p:nvSpPr>
        <p:spPr>
          <a:xfrm>
            <a:off x="2262367" y="403644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Avances hacia la AGI:</a:t>
            </a:r>
            <a:endParaRPr lang="es-ES" dirty="0"/>
          </a:p>
        </p:txBody>
      </p:sp>
      <p:sp>
        <p:nvSpPr>
          <p:cNvPr id="15" name="CuadroTexto 14">
            <a:extLst>
              <a:ext uri="{FF2B5EF4-FFF2-40B4-BE49-F238E27FC236}">
                <a16:creationId xmlns:a16="http://schemas.microsoft.com/office/drawing/2014/main" id="{256AF212-7A71-8F8B-5DB9-37F7C2EF8CFF}"/>
              </a:ext>
            </a:extLst>
          </p:cNvPr>
          <p:cNvSpPr txBox="1"/>
          <p:nvPr/>
        </p:nvSpPr>
        <p:spPr>
          <a:xfrm>
            <a:off x="461824" y="6173674"/>
            <a:ext cx="11268351"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Transfer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1800" dirty="0">
                <a:latin typeface="Cascadia Code" panose="020B0609020000020004" pitchFamily="49" charset="0"/>
                <a:ea typeface="Cascadia Code" panose="020B0609020000020004" pitchFamily="49" charset="0"/>
                <a:cs typeface="Cascadia Code" panose="020B0609020000020004" pitchFamily="49" charset="0"/>
              </a:rPr>
              <a:t>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Multi-task</a:t>
            </a:r>
            <a:r>
              <a:rPr lang="es-ES" sz="1800" dirty="0">
                <a:latin typeface="Cascadia Code" panose="020B0609020000020004" pitchFamily="49" charset="0"/>
                <a:ea typeface="Cascadia Code" panose="020B0609020000020004" pitchFamily="49" charset="0"/>
                <a:cs typeface="Cascadia Code" panose="020B0609020000020004" pitchFamily="49" charset="0"/>
              </a:rPr>
              <a:t>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Learning</a:t>
            </a:r>
            <a:r>
              <a:rPr lang="es-ES" sz="1800" dirty="0">
                <a:latin typeface="Cascadia Code" panose="020B0609020000020004" pitchFamily="49" charset="0"/>
                <a:ea typeface="Cascadia Code" panose="020B0609020000020004" pitchFamily="49" charset="0"/>
                <a:cs typeface="Cascadia Code" panose="020B0609020000020004" pitchFamily="49" charset="0"/>
              </a:rPr>
              <a:t>			Modelos de Gran Escala	</a:t>
            </a:r>
            <a:endParaRPr lang="es-ES" dirty="0"/>
          </a:p>
        </p:txBody>
      </p:sp>
      <p:pic>
        <p:nvPicPr>
          <p:cNvPr id="7" name="Imagen 6">
            <a:extLst>
              <a:ext uri="{FF2B5EF4-FFF2-40B4-BE49-F238E27FC236}">
                <a16:creationId xmlns:a16="http://schemas.microsoft.com/office/drawing/2014/main" id="{7AD7CACC-2829-1D69-2F3F-E137340C6E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11873" y="5316455"/>
            <a:ext cx="2830314" cy="829082"/>
          </a:xfrm>
          <a:prstGeom prst="rect">
            <a:avLst/>
          </a:prstGeom>
        </p:spPr>
      </p:pic>
      <p:pic>
        <p:nvPicPr>
          <p:cNvPr id="16" name="Imagen 15">
            <a:extLst>
              <a:ext uri="{FF2B5EF4-FFF2-40B4-BE49-F238E27FC236}">
                <a16:creationId xmlns:a16="http://schemas.microsoft.com/office/drawing/2014/main" id="{5A7C3602-1DC1-ABBE-A4E2-B6CE97823CAD}"/>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23431" y="3817563"/>
            <a:ext cx="1703599" cy="1598439"/>
          </a:xfrm>
          <a:prstGeom prst="rect">
            <a:avLst/>
          </a:prstGeom>
        </p:spPr>
      </p:pic>
      <p:sp>
        <p:nvSpPr>
          <p:cNvPr id="19" name="CuadroTexto 18">
            <a:extLst>
              <a:ext uri="{FF2B5EF4-FFF2-40B4-BE49-F238E27FC236}">
                <a16:creationId xmlns:a16="http://schemas.microsoft.com/office/drawing/2014/main" id="{96523F24-7036-E5D2-6E06-DAF17DE90A5A}"/>
              </a:ext>
            </a:extLst>
          </p:cNvPr>
          <p:cNvSpPr txBox="1"/>
          <p:nvPr/>
        </p:nvSpPr>
        <p:spPr>
          <a:xfrm>
            <a:off x="1866900" y="4506048"/>
            <a:ext cx="6121400" cy="369332"/>
          </a:xfrm>
          <a:prstGeom prst="rect">
            <a:avLst/>
          </a:prstGeom>
          <a:noFill/>
        </p:spPr>
        <p:txBody>
          <a:bodyPr wrap="square">
            <a:spAutoFit/>
          </a:bodyPr>
          <a:lstStyle/>
          <a:p>
            <a:r>
              <a:rPr lang="es-ES" sz="1800" dirty="0" err="1">
                <a:latin typeface="Cascadia Code" panose="020B0609020000020004" pitchFamily="49" charset="0"/>
                <a:ea typeface="Cascadia Code" panose="020B0609020000020004" pitchFamily="49" charset="0"/>
                <a:cs typeface="Cascadia Code" panose="020B0609020000020004" pitchFamily="49" charset="0"/>
              </a:rPr>
              <a:t>ResNet</a:t>
            </a:r>
            <a:endParaRPr lang="es-ES" dirty="0"/>
          </a:p>
        </p:txBody>
      </p:sp>
      <p:pic>
        <p:nvPicPr>
          <p:cNvPr id="3074" name="Picture 2" descr="Qué es la visión artificial y cómo funciona con la inteligencia artificial?">
            <a:extLst>
              <a:ext uri="{FF2B5EF4-FFF2-40B4-BE49-F238E27FC236}">
                <a16:creationId xmlns:a16="http://schemas.microsoft.com/office/drawing/2014/main" id="{262C7488-E384-E415-B037-7C3B99841B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4011" y="4376903"/>
            <a:ext cx="3534116" cy="184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3 Things to Know About GPT-4 as A Content Creator - Proofed">
            <a:extLst>
              <a:ext uri="{FF2B5EF4-FFF2-40B4-BE49-F238E27FC236}">
                <a16:creationId xmlns:a16="http://schemas.microsoft.com/office/drawing/2014/main" id="{A2DA00C0-7370-AF79-C4C0-69EE9E96A7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2104" y="4056611"/>
            <a:ext cx="3185793" cy="22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52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TM04033929[[fn=Pizarra]]</Template>
  <TotalTime>15173</TotalTime>
  <Words>3045</Words>
  <Application>Microsoft Office PowerPoint</Application>
  <PresentationFormat>Panorámica</PresentationFormat>
  <Paragraphs>459</Paragraphs>
  <Slides>40</Slides>
  <Notes>36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Abadi Extra Light</vt:lpstr>
      <vt:lpstr>Aptos</vt:lpstr>
      <vt:lpstr>Asap</vt:lpstr>
      <vt:lpstr>Bauhaus 93</vt:lpstr>
      <vt:lpstr>Calisto MT</vt:lpstr>
      <vt:lpstr>Cascadia Code</vt:lpstr>
      <vt:lpstr>Wingdings</vt:lpstr>
      <vt:lpstr>Wingdings 2</vt:lpstr>
      <vt:lpstr>Pizarra</vt:lpstr>
      <vt:lpstr>Programación de Inteligencia Artificial</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Hidalgo García</dc:creator>
  <cp:lastModifiedBy>Carlos Hidalgo García</cp:lastModifiedBy>
  <cp:revision>1</cp:revision>
  <dcterms:created xsi:type="dcterms:W3CDTF">2024-09-16T20:30:32Z</dcterms:created>
  <dcterms:modified xsi:type="dcterms:W3CDTF">2024-10-03T13:35:12Z</dcterms:modified>
</cp:coreProperties>
</file>